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64" r:id="rId4"/>
    <p:sldId id="271" r:id="rId5"/>
    <p:sldId id="263" r:id="rId7"/>
    <p:sldId id="290" r:id="rId8"/>
    <p:sldId id="289" r:id="rId9"/>
    <p:sldId id="288" r:id="rId10"/>
    <p:sldId id="287" r:id="rId11"/>
    <p:sldId id="291" r:id="rId12"/>
    <p:sldId id="286" r:id="rId13"/>
    <p:sldId id="292" r:id="rId14"/>
    <p:sldId id="293" r:id="rId15"/>
    <p:sldId id="262" r:id="rId16"/>
    <p:sldId id="295" r:id="rId17"/>
    <p:sldId id="276" r:id="rId18"/>
    <p:sldId id="297" r:id="rId19"/>
    <p:sldId id="299" r:id="rId20"/>
    <p:sldId id="300" r:id="rId21"/>
    <p:sldId id="301" r:id="rId22"/>
    <p:sldId id="302" r:id="rId23"/>
    <p:sldId id="303" r:id="rId24"/>
    <p:sldId id="307" r:id="rId25"/>
    <p:sldId id="308" r:id="rId26"/>
    <p:sldId id="304" r:id="rId27"/>
    <p:sldId id="305" r:id="rId28"/>
    <p:sldId id="309" r:id="rId29"/>
    <p:sldId id="311" r:id="rId30"/>
    <p:sldId id="312" r:id="rId31"/>
    <p:sldId id="313" r:id="rId32"/>
    <p:sldId id="314" r:id="rId33"/>
    <p:sldId id="316" r:id="rId34"/>
    <p:sldId id="315" r:id="rId35"/>
    <p:sldId id="317" r:id="rId36"/>
    <p:sldId id="306" r:id="rId37"/>
    <p:sldId id="318" r:id="rId38"/>
    <p:sldId id="319" r:id="rId39"/>
    <p:sldId id="320" r:id="rId40"/>
    <p:sldId id="321" r:id="rId41"/>
    <p:sldId id="322" r:id="rId42"/>
    <p:sldId id="323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277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993"/>
    <a:srgbClr val="ADDEF6"/>
    <a:srgbClr val="FABDCC"/>
    <a:srgbClr val="AEDFF7"/>
    <a:srgbClr val="A1F8EB"/>
    <a:srgbClr val="C5C5C5"/>
    <a:srgbClr val="E7AFBB"/>
    <a:srgbClr val="5CBEAC"/>
    <a:srgbClr val="FFCC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438" y="156"/>
      </p:cViewPr>
      <p:guideLst>
        <p:guide orient="horz" pos="2159"/>
        <p:guide pos="3976"/>
        <p:guide orient="horz" pos="1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tableStyles" Target="tableStyles.xml"/><Relationship Id="rId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F1238-2622-4D40-8698-9C458428ED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A9A65-C494-4932-87B4-89E35EF919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A9A65-C494-4932-87B4-89E35EF91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B7C0-DA76-49A9-98E0-B289FA5973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2F6A-4CA9-4B80-AE53-68B1C8066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B7C0-DA76-49A9-98E0-B289FA5973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2F6A-4CA9-4B80-AE53-68B1C8066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B7C0-DA76-49A9-98E0-B289FA5973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2F6A-4CA9-4B80-AE53-68B1C8066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B7C0-DA76-49A9-98E0-B289FA5973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2F6A-4CA9-4B80-AE53-68B1C8066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B7C0-DA76-49A9-98E0-B289FA5973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2F6A-4CA9-4B80-AE53-68B1C8066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B7C0-DA76-49A9-98E0-B289FA5973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2F6A-4CA9-4B80-AE53-68B1C8066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B7C0-DA76-49A9-98E0-B289FA5973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2F6A-4CA9-4B80-AE53-68B1C8066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B7C0-DA76-49A9-98E0-B289FA5973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2F6A-4CA9-4B80-AE53-68B1C8066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B7C0-DA76-49A9-98E0-B289FA5973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2F6A-4CA9-4B80-AE53-68B1C8066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B7C0-DA76-49A9-98E0-B289FA5973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2F6A-4CA9-4B80-AE53-68B1C8066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B7C0-DA76-49A9-98E0-B289FA5973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2F6A-4CA9-4B80-AE53-68B1C8066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B7C0-DA76-49A9-98E0-B289FA5973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A2F6A-4CA9-4B80-AE53-68B1C80666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7" Type="http://schemas.openxmlformats.org/officeDocument/2006/relationships/image" Target="../media/image14.png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3.jpeg"/><Relationship Id="rId10" Type="http://schemas.openxmlformats.org/officeDocument/2006/relationships/image" Target="../media/image12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5.png"/><Relationship Id="rId7" Type="http://schemas.openxmlformats.org/officeDocument/2006/relationships/image" Target="../media/image14.png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.png"/><Relationship Id="rId7" Type="http://schemas.openxmlformats.org/officeDocument/2006/relationships/image" Target="../media/image28.png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4.jpeg"/><Relationship Id="rId7" Type="http://schemas.openxmlformats.org/officeDocument/2006/relationships/image" Target="../media/image10.png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2.jpe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9"/>
          <p:cNvSpPr txBox="1"/>
          <p:nvPr/>
        </p:nvSpPr>
        <p:spPr>
          <a:xfrm>
            <a:off x="1792904" y="2664029"/>
            <a:ext cx="88307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spc="16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Virtual DOM及diff算法</a:t>
            </a:r>
            <a:endParaRPr lang="zh-CN" altLang="en-US" sz="3600" b="1" spc="16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6" name="Freeform 8"/>
          <p:cNvSpPr>
            <a:spLocks noEditPoints="1"/>
          </p:cNvSpPr>
          <p:nvPr/>
        </p:nvSpPr>
        <p:spPr bwMode="auto">
          <a:xfrm>
            <a:off x="4130664" y="5804186"/>
            <a:ext cx="269875" cy="302419"/>
          </a:xfrm>
          <a:custGeom>
            <a:avLst/>
            <a:gdLst>
              <a:gd name="T0" fmla="*/ 11 w 144"/>
              <a:gd name="T1" fmla="*/ 123 h 161"/>
              <a:gd name="T2" fmla="*/ 54 w 144"/>
              <a:gd name="T3" fmla="*/ 122 h 161"/>
              <a:gd name="T4" fmla="*/ 64 w 144"/>
              <a:gd name="T5" fmla="*/ 152 h 161"/>
              <a:gd name="T6" fmla="*/ 89 w 144"/>
              <a:gd name="T7" fmla="*/ 149 h 161"/>
              <a:gd name="T8" fmla="*/ 103 w 144"/>
              <a:gd name="T9" fmla="*/ 123 h 161"/>
              <a:gd name="T10" fmla="*/ 143 w 144"/>
              <a:gd name="T11" fmla="*/ 118 h 161"/>
              <a:gd name="T12" fmla="*/ 121 w 144"/>
              <a:gd name="T13" fmla="*/ 85 h 161"/>
              <a:gd name="T14" fmla="*/ 142 w 144"/>
              <a:gd name="T15" fmla="*/ 49 h 161"/>
              <a:gd name="T16" fmla="*/ 97 w 144"/>
              <a:gd name="T17" fmla="*/ 49 h 161"/>
              <a:gd name="T18" fmla="*/ 85 w 144"/>
              <a:gd name="T19" fmla="*/ 16 h 161"/>
              <a:gd name="T20" fmla="*/ 62 w 144"/>
              <a:gd name="T21" fmla="*/ 21 h 161"/>
              <a:gd name="T22" fmla="*/ 40 w 144"/>
              <a:gd name="T23" fmla="*/ 45 h 161"/>
              <a:gd name="T24" fmla="*/ 15 w 144"/>
              <a:gd name="T25" fmla="*/ 69 h 161"/>
              <a:gd name="T26" fmla="*/ 25 w 144"/>
              <a:gd name="T27" fmla="*/ 91 h 161"/>
              <a:gd name="T28" fmla="*/ 92 w 144"/>
              <a:gd name="T29" fmla="*/ 131 h 161"/>
              <a:gd name="T30" fmla="*/ 66 w 144"/>
              <a:gd name="T31" fmla="*/ 149 h 161"/>
              <a:gd name="T32" fmla="*/ 57 w 144"/>
              <a:gd name="T33" fmla="*/ 121 h 161"/>
              <a:gd name="T34" fmla="*/ 95 w 144"/>
              <a:gd name="T35" fmla="*/ 121 h 161"/>
              <a:gd name="T36" fmla="*/ 51 w 144"/>
              <a:gd name="T37" fmla="*/ 85 h 161"/>
              <a:gd name="T38" fmla="*/ 36 w 144"/>
              <a:gd name="T39" fmla="*/ 85 h 161"/>
              <a:gd name="T40" fmla="*/ 51 w 144"/>
              <a:gd name="T41" fmla="*/ 74 h 161"/>
              <a:gd name="T42" fmla="*/ 54 w 144"/>
              <a:gd name="T43" fmla="*/ 85 h 161"/>
              <a:gd name="T44" fmla="*/ 76 w 144"/>
              <a:gd name="T45" fmla="*/ 61 h 161"/>
              <a:gd name="T46" fmla="*/ 97 w 144"/>
              <a:gd name="T47" fmla="*/ 98 h 161"/>
              <a:gd name="T48" fmla="*/ 76 w 144"/>
              <a:gd name="T49" fmla="*/ 110 h 161"/>
              <a:gd name="T50" fmla="*/ 54 w 144"/>
              <a:gd name="T51" fmla="*/ 98 h 161"/>
              <a:gd name="T52" fmla="*/ 54 w 144"/>
              <a:gd name="T53" fmla="*/ 69 h 161"/>
              <a:gd name="T54" fmla="*/ 73 w 144"/>
              <a:gd name="T55" fmla="*/ 59 h 161"/>
              <a:gd name="T56" fmla="*/ 54 w 144"/>
              <a:gd name="T57" fmla="*/ 69 h 161"/>
              <a:gd name="T58" fmla="*/ 95 w 144"/>
              <a:gd name="T59" fmla="*/ 53 h 161"/>
              <a:gd name="T60" fmla="*/ 79 w 144"/>
              <a:gd name="T61" fmla="*/ 59 h 161"/>
              <a:gd name="T62" fmla="*/ 100 w 144"/>
              <a:gd name="T63" fmla="*/ 74 h 161"/>
              <a:gd name="T64" fmla="*/ 100 w 144"/>
              <a:gd name="T65" fmla="*/ 96 h 161"/>
              <a:gd name="T66" fmla="*/ 87 w 144"/>
              <a:gd name="T67" fmla="*/ 107 h 161"/>
              <a:gd name="T68" fmla="*/ 95 w 144"/>
              <a:gd name="T69" fmla="*/ 118 h 161"/>
              <a:gd name="T70" fmla="*/ 87 w 144"/>
              <a:gd name="T71" fmla="*/ 107 h 161"/>
              <a:gd name="T72" fmla="*/ 72 w 144"/>
              <a:gd name="T73" fmla="*/ 111 h 161"/>
              <a:gd name="T74" fmla="*/ 54 w 144"/>
              <a:gd name="T75" fmla="*/ 102 h 161"/>
              <a:gd name="T76" fmla="*/ 140 w 144"/>
              <a:gd name="T77" fmla="*/ 115 h 161"/>
              <a:gd name="T78" fmla="*/ 99 w 144"/>
              <a:gd name="T79" fmla="*/ 119 h 161"/>
              <a:gd name="T80" fmla="*/ 100 w 144"/>
              <a:gd name="T81" fmla="*/ 100 h 161"/>
              <a:gd name="T82" fmla="*/ 126 w 144"/>
              <a:gd name="T83" fmla="*/ 94 h 161"/>
              <a:gd name="T84" fmla="*/ 113 w 144"/>
              <a:gd name="T85" fmla="*/ 48 h 161"/>
              <a:gd name="T86" fmla="*/ 134 w 144"/>
              <a:gd name="T87" fmla="*/ 68 h 161"/>
              <a:gd name="T88" fmla="*/ 100 w 144"/>
              <a:gd name="T89" fmla="*/ 70 h 161"/>
              <a:gd name="T90" fmla="*/ 113 w 144"/>
              <a:gd name="T91" fmla="*/ 48 h 161"/>
              <a:gd name="T92" fmla="*/ 69 w 144"/>
              <a:gd name="T93" fmla="*/ 17 h 161"/>
              <a:gd name="T94" fmla="*/ 95 w 144"/>
              <a:gd name="T95" fmla="*/ 50 h 161"/>
              <a:gd name="T96" fmla="*/ 76 w 144"/>
              <a:gd name="T97" fmla="*/ 58 h 161"/>
              <a:gd name="T98" fmla="*/ 58 w 144"/>
              <a:gd name="T99" fmla="*/ 43 h 161"/>
              <a:gd name="T100" fmla="*/ 12 w 144"/>
              <a:gd name="T101" fmla="*/ 59 h 161"/>
              <a:gd name="T102" fmla="*/ 53 w 144"/>
              <a:gd name="T103" fmla="*/ 52 h 161"/>
              <a:gd name="T104" fmla="*/ 33 w 144"/>
              <a:gd name="T105" fmla="*/ 83 h 161"/>
              <a:gd name="T106" fmla="*/ 51 w 144"/>
              <a:gd name="T107" fmla="*/ 100 h 161"/>
              <a:gd name="T108" fmla="*/ 45 w 144"/>
              <a:gd name="T109" fmla="*/ 121 h 161"/>
              <a:gd name="T110" fmla="*/ 33 w 144"/>
              <a:gd name="T111" fmla="*/ 87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4" h="161">
                <a:moveTo>
                  <a:pt x="9" y="111"/>
                </a:moveTo>
                <a:cubicBezTo>
                  <a:pt x="8" y="115"/>
                  <a:pt x="8" y="119"/>
                  <a:pt x="11" y="123"/>
                </a:cubicBezTo>
                <a:cubicBezTo>
                  <a:pt x="14" y="127"/>
                  <a:pt x="21" y="127"/>
                  <a:pt x="26" y="127"/>
                </a:cubicBezTo>
                <a:cubicBezTo>
                  <a:pt x="35" y="127"/>
                  <a:pt x="45" y="125"/>
                  <a:pt x="54" y="122"/>
                </a:cubicBezTo>
                <a:cubicBezTo>
                  <a:pt x="54" y="123"/>
                  <a:pt x="54" y="124"/>
                  <a:pt x="55" y="125"/>
                </a:cubicBezTo>
                <a:cubicBezTo>
                  <a:pt x="56" y="135"/>
                  <a:pt x="59" y="144"/>
                  <a:pt x="64" y="152"/>
                </a:cubicBezTo>
                <a:cubicBezTo>
                  <a:pt x="67" y="157"/>
                  <a:pt x="71" y="161"/>
                  <a:pt x="77" y="160"/>
                </a:cubicBezTo>
                <a:cubicBezTo>
                  <a:pt x="83" y="160"/>
                  <a:pt x="86" y="154"/>
                  <a:pt x="89" y="149"/>
                </a:cubicBezTo>
                <a:cubicBezTo>
                  <a:pt x="93" y="141"/>
                  <a:pt x="96" y="131"/>
                  <a:pt x="97" y="122"/>
                </a:cubicBezTo>
                <a:cubicBezTo>
                  <a:pt x="99" y="122"/>
                  <a:pt x="101" y="123"/>
                  <a:pt x="103" y="123"/>
                </a:cubicBezTo>
                <a:cubicBezTo>
                  <a:pt x="112" y="126"/>
                  <a:pt x="122" y="128"/>
                  <a:pt x="131" y="127"/>
                </a:cubicBezTo>
                <a:cubicBezTo>
                  <a:pt x="136" y="126"/>
                  <a:pt x="142" y="124"/>
                  <a:pt x="143" y="118"/>
                </a:cubicBezTo>
                <a:cubicBezTo>
                  <a:pt x="144" y="113"/>
                  <a:pt x="140" y="106"/>
                  <a:pt x="137" y="102"/>
                </a:cubicBezTo>
                <a:cubicBezTo>
                  <a:pt x="132" y="96"/>
                  <a:pt x="127" y="90"/>
                  <a:pt x="121" y="85"/>
                </a:cubicBezTo>
                <a:cubicBezTo>
                  <a:pt x="128" y="79"/>
                  <a:pt x="135" y="72"/>
                  <a:pt x="140" y="64"/>
                </a:cubicBezTo>
                <a:cubicBezTo>
                  <a:pt x="143" y="60"/>
                  <a:pt x="144" y="54"/>
                  <a:pt x="142" y="49"/>
                </a:cubicBezTo>
                <a:cubicBezTo>
                  <a:pt x="139" y="44"/>
                  <a:pt x="131" y="43"/>
                  <a:pt x="126" y="43"/>
                </a:cubicBezTo>
                <a:cubicBezTo>
                  <a:pt x="116" y="43"/>
                  <a:pt x="106" y="46"/>
                  <a:pt x="97" y="49"/>
                </a:cubicBezTo>
                <a:cubicBezTo>
                  <a:pt x="97" y="46"/>
                  <a:pt x="96" y="43"/>
                  <a:pt x="95" y="40"/>
                </a:cubicBezTo>
                <a:cubicBezTo>
                  <a:pt x="94" y="31"/>
                  <a:pt x="91" y="22"/>
                  <a:pt x="85" y="16"/>
                </a:cubicBezTo>
                <a:cubicBezTo>
                  <a:pt x="82" y="12"/>
                  <a:pt x="78" y="9"/>
                  <a:pt x="74" y="10"/>
                </a:cubicBezTo>
                <a:cubicBezTo>
                  <a:pt x="68" y="11"/>
                  <a:pt x="65" y="17"/>
                  <a:pt x="62" y="21"/>
                </a:cubicBezTo>
                <a:cubicBezTo>
                  <a:pt x="58" y="30"/>
                  <a:pt x="55" y="39"/>
                  <a:pt x="54" y="49"/>
                </a:cubicBezTo>
                <a:cubicBezTo>
                  <a:pt x="49" y="47"/>
                  <a:pt x="45" y="46"/>
                  <a:pt x="40" y="45"/>
                </a:cubicBezTo>
                <a:cubicBezTo>
                  <a:pt x="33" y="43"/>
                  <a:pt x="24" y="42"/>
                  <a:pt x="16" y="45"/>
                </a:cubicBezTo>
                <a:cubicBezTo>
                  <a:pt x="4" y="49"/>
                  <a:pt x="9" y="62"/>
                  <a:pt x="15" y="69"/>
                </a:cubicBezTo>
                <a:cubicBezTo>
                  <a:pt x="19" y="75"/>
                  <a:pt x="25" y="80"/>
                  <a:pt x="31" y="85"/>
                </a:cubicBezTo>
                <a:cubicBezTo>
                  <a:pt x="29" y="87"/>
                  <a:pt x="27" y="89"/>
                  <a:pt x="25" y="91"/>
                </a:cubicBezTo>
                <a:cubicBezTo>
                  <a:pt x="18" y="96"/>
                  <a:pt x="13" y="103"/>
                  <a:pt x="9" y="111"/>
                </a:cubicBezTo>
                <a:close/>
                <a:moveTo>
                  <a:pt x="92" y="131"/>
                </a:moveTo>
                <a:cubicBezTo>
                  <a:pt x="90" y="140"/>
                  <a:pt x="87" y="150"/>
                  <a:pt x="81" y="156"/>
                </a:cubicBezTo>
                <a:cubicBezTo>
                  <a:pt x="75" y="161"/>
                  <a:pt x="69" y="155"/>
                  <a:pt x="66" y="149"/>
                </a:cubicBezTo>
                <a:cubicBezTo>
                  <a:pt x="61" y="142"/>
                  <a:pt x="59" y="132"/>
                  <a:pt x="57" y="123"/>
                </a:cubicBezTo>
                <a:cubicBezTo>
                  <a:pt x="57" y="122"/>
                  <a:pt x="57" y="122"/>
                  <a:pt x="57" y="121"/>
                </a:cubicBezTo>
                <a:cubicBezTo>
                  <a:pt x="63" y="119"/>
                  <a:pt x="70" y="116"/>
                  <a:pt x="76" y="113"/>
                </a:cubicBezTo>
                <a:cubicBezTo>
                  <a:pt x="82" y="116"/>
                  <a:pt x="88" y="118"/>
                  <a:pt x="95" y="121"/>
                </a:cubicBezTo>
                <a:cubicBezTo>
                  <a:pt x="94" y="124"/>
                  <a:pt x="93" y="128"/>
                  <a:pt x="92" y="131"/>
                </a:cubicBezTo>
                <a:close/>
                <a:moveTo>
                  <a:pt x="51" y="85"/>
                </a:moveTo>
                <a:cubicBezTo>
                  <a:pt x="51" y="89"/>
                  <a:pt x="51" y="93"/>
                  <a:pt x="51" y="96"/>
                </a:cubicBezTo>
                <a:cubicBezTo>
                  <a:pt x="46" y="93"/>
                  <a:pt x="41" y="89"/>
                  <a:pt x="36" y="85"/>
                </a:cubicBezTo>
                <a:cubicBezTo>
                  <a:pt x="36" y="85"/>
                  <a:pt x="37" y="84"/>
                  <a:pt x="37" y="84"/>
                </a:cubicBezTo>
                <a:cubicBezTo>
                  <a:pt x="42" y="81"/>
                  <a:pt x="46" y="77"/>
                  <a:pt x="51" y="74"/>
                </a:cubicBezTo>
                <a:cubicBezTo>
                  <a:pt x="51" y="78"/>
                  <a:pt x="51" y="82"/>
                  <a:pt x="51" y="85"/>
                </a:cubicBezTo>
                <a:close/>
                <a:moveTo>
                  <a:pt x="54" y="85"/>
                </a:moveTo>
                <a:cubicBezTo>
                  <a:pt x="54" y="81"/>
                  <a:pt x="54" y="77"/>
                  <a:pt x="54" y="72"/>
                </a:cubicBezTo>
                <a:cubicBezTo>
                  <a:pt x="61" y="68"/>
                  <a:pt x="68" y="64"/>
                  <a:pt x="76" y="61"/>
                </a:cubicBezTo>
                <a:cubicBezTo>
                  <a:pt x="83" y="64"/>
                  <a:pt x="90" y="68"/>
                  <a:pt x="97" y="72"/>
                </a:cubicBezTo>
                <a:cubicBezTo>
                  <a:pt x="98" y="81"/>
                  <a:pt x="98" y="89"/>
                  <a:pt x="97" y="98"/>
                </a:cubicBezTo>
                <a:cubicBezTo>
                  <a:pt x="94" y="100"/>
                  <a:pt x="90" y="102"/>
                  <a:pt x="86" y="105"/>
                </a:cubicBezTo>
                <a:cubicBezTo>
                  <a:pt x="83" y="106"/>
                  <a:pt x="79" y="108"/>
                  <a:pt x="76" y="110"/>
                </a:cubicBezTo>
                <a:cubicBezTo>
                  <a:pt x="72" y="108"/>
                  <a:pt x="69" y="106"/>
                  <a:pt x="65" y="105"/>
                </a:cubicBezTo>
                <a:cubicBezTo>
                  <a:pt x="62" y="102"/>
                  <a:pt x="58" y="100"/>
                  <a:pt x="54" y="98"/>
                </a:cubicBezTo>
                <a:cubicBezTo>
                  <a:pt x="54" y="94"/>
                  <a:pt x="54" y="90"/>
                  <a:pt x="54" y="85"/>
                </a:cubicBezTo>
                <a:close/>
                <a:moveTo>
                  <a:pt x="54" y="69"/>
                </a:moveTo>
                <a:cubicBezTo>
                  <a:pt x="55" y="63"/>
                  <a:pt x="55" y="58"/>
                  <a:pt x="56" y="53"/>
                </a:cubicBezTo>
                <a:cubicBezTo>
                  <a:pt x="62" y="55"/>
                  <a:pt x="67" y="57"/>
                  <a:pt x="73" y="59"/>
                </a:cubicBezTo>
                <a:cubicBezTo>
                  <a:pt x="66" y="62"/>
                  <a:pt x="60" y="65"/>
                  <a:pt x="55" y="69"/>
                </a:cubicBezTo>
                <a:cubicBezTo>
                  <a:pt x="55" y="69"/>
                  <a:pt x="55" y="69"/>
                  <a:pt x="54" y="69"/>
                </a:cubicBezTo>
                <a:close/>
                <a:moveTo>
                  <a:pt x="79" y="59"/>
                </a:moveTo>
                <a:cubicBezTo>
                  <a:pt x="84" y="57"/>
                  <a:pt x="90" y="54"/>
                  <a:pt x="95" y="53"/>
                </a:cubicBezTo>
                <a:cubicBezTo>
                  <a:pt x="96" y="58"/>
                  <a:pt x="97" y="63"/>
                  <a:pt x="97" y="69"/>
                </a:cubicBezTo>
                <a:cubicBezTo>
                  <a:pt x="91" y="65"/>
                  <a:pt x="85" y="62"/>
                  <a:pt x="79" y="59"/>
                </a:cubicBezTo>
                <a:close/>
                <a:moveTo>
                  <a:pt x="100" y="78"/>
                </a:moveTo>
                <a:cubicBezTo>
                  <a:pt x="100" y="77"/>
                  <a:pt x="100" y="75"/>
                  <a:pt x="100" y="74"/>
                </a:cubicBezTo>
                <a:cubicBezTo>
                  <a:pt x="106" y="78"/>
                  <a:pt x="111" y="81"/>
                  <a:pt x="116" y="85"/>
                </a:cubicBezTo>
                <a:cubicBezTo>
                  <a:pt x="111" y="89"/>
                  <a:pt x="106" y="93"/>
                  <a:pt x="100" y="96"/>
                </a:cubicBezTo>
                <a:cubicBezTo>
                  <a:pt x="100" y="90"/>
                  <a:pt x="100" y="84"/>
                  <a:pt x="100" y="78"/>
                </a:cubicBezTo>
                <a:close/>
                <a:moveTo>
                  <a:pt x="87" y="107"/>
                </a:moveTo>
                <a:cubicBezTo>
                  <a:pt x="91" y="105"/>
                  <a:pt x="94" y="103"/>
                  <a:pt x="97" y="101"/>
                </a:cubicBezTo>
                <a:cubicBezTo>
                  <a:pt x="97" y="107"/>
                  <a:pt x="96" y="112"/>
                  <a:pt x="95" y="118"/>
                </a:cubicBezTo>
                <a:cubicBezTo>
                  <a:pt x="90" y="116"/>
                  <a:pt x="84" y="114"/>
                  <a:pt x="79" y="111"/>
                </a:cubicBezTo>
                <a:cubicBezTo>
                  <a:pt x="82" y="110"/>
                  <a:pt x="85" y="108"/>
                  <a:pt x="87" y="107"/>
                </a:cubicBezTo>
                <a:close/>
                <a:moveTo>
                  <a:pt x="64" y="107"/>
                </a:moveTo>
                <a:cubicBezTo>
                  <a:pt x="67" y="108"/>
                  <a:pt x="69" y="110"/>
                  <a:pt x="72" y="111"/>
                </a:cubicBezTo>
                <a:cubicBezTo>
                  <a:pt x="67" y="114"/>
                  <a:pt x="62" y="116"/>
                  <a:pt x="56" y="118"/>
                </a:cubicBezTo>
                <a:cubicBezTo>
                  <a:pt x="55" y="112"/>
                  <a:pt x="55" y="107"/>
                  <a:pt x="54" y="102"/>
                </a:cubicBezTo>
                <a:cubicBezTo>
                  <a:pt x="58" y="104"/>
                  <a:pt x="61" y="105"/>
                  <a:pt x="64" y="107"/>
                </a:cubicBezTo>
                <a:close/>
                <a:moveTo>
                  <a:pt x="140" y="115"/>
                </a:moveTo>
                <a:cubicBezTo>
                  <a:pt x="142" y="123"/>
                  <a:pt x="131" y="124"/>
                  <a:pt x="126" y="124"/>
                </a:cubicBezTo>
                <a:cubicBezTo>
                  <a:pt x="117" y="124"/>
                  <a:pt x="107" y="122"/>
                  <a:pt x="99" y="119"/>
                </a:cubicBezTo>
                <a:cubicBezTo>
                  <a:pt x="99" y="119"/>
                  <a:pt x="98" y="119"/>
                  <a:pt x="98" y="119"/>
                </a:cubicBezTo>
                <a:cubicBezTo>
                  <a:pt x="99" y="112"/>
                  <a:pt x="100" y="106"/>
                  <a:pt x="100" y="100"/>
                </a:cubicBezTo>
                <a:cubicBezTo>
                  <a:pt x="106" y="96"/>
                  <a:pt x="112" y="92"/>
                  <a:pt x="118" y="87"/>
                </a:cubicBezTo>
                <a:cubicBezTo>
                  <a:pt x="121" y="89"/>
                  <a:pt x="123" y="92"/>
                  <a:pt x="126" y="94"/>
                </a:cubicBezTo>
                <a:cubicBezTo>
                  <a:pt x="132" y="99"/>
                  <a:pt x="139" y="107"/>
                  <a:pt x="140" y="115"/>
                </a:cubicBezTo>
                <a:close/>
                <a:moveTo>
                  <a:pt x="113" y="48"/>
                </a:moveTo>
                <a:cubicBezTo>
                  <a:pt x="120" y="46"/>
                  <a:pt x="132" y="44"/>
                  <a:pt x="138" y="49"/>
                </a:cubicBezTo>
                <a:cubicBezTo>
                  <a:pt x="144" y="54"/>
                  <a:pt x="137" y="64"/>
                  <a:pt x="134" y="68"/>
                </a:cubicBezTo>
                <a:cubicBezTo>
                  <a:pt x="129" y="74"/>
                  <a:pt x="124" y="79"/>
                  <a:pt x="119" y="83"/>
                </a:cubicBezTo>
                <a:cubicBezTo>
                  <a:pt x="113" y="79"/>
                  <a:pt x="106" y="74"/>
                  <a:pt x="100" y="70"/>
                </a:cubicBezTo>
                <a:cubicBezTo>
                  <a:pt x="100" y="64"/>
                  <a:pt x="99" y="58"/>
                  <a:pt x="98" y="52"/>
                </a:cubicBezTo>
                <a:cubicBezTo>
                  <a:pt x="103" y="50"/>
                  <a:pt x="108" y="49"/>
                  <a:pt x="113" y="48"/>
                </a:cubicBezTo>
                <a:close/>
                <a:moveTo>
                  <a:pt x="58" y="43"/>
                </a:moveTo>
                <a:cubicBezTo>
                  <a:pt x="60" y="34"/>
                  <a:pt x="63" y="24"/>
                  <a:pt x="69" y="17"/>
                </a:cubicBezTo>
                <a:cubicBezTo>
                  <a:pt x="83" y="0"/>
                  <a:pt x="93" y="40"/>
                  <a:pt x="94" y="47"/>
                </a:cubicBezTo>
                <a:cubicBezTo>
                  <a:pt x="94" y="48"/>
                  <a:pt x="94" y="49"/>
                  <a:pt x="95" y="50"/>
                </a:cubicBezTo>
                <a:cubicBezTo>
                  <a:pt x="94" y="50"/>
                  <a:pt x="94" y="50"/>
                  <a:pt x="94" y="50"/>
                </a:cubicBezTo>
                <a:cubicBezTo>
                  <a:pt x="87" y="52"/>
                  <a:pt x="81" y="55"/>
                  <a:pt x="76" y="58"/>
                </a:cubicBezTo>
                <a:cubicBezTo>
                  <a:pt x="69" y="55"/>
                  <a:pt x="63" y="52"/>
                  <a:pt x="57" y="50"/>
                </a:cubicBezTo>
                <a:cubicBezTo>
                  <a:pt x="57" y="48"/>
                  <a:pt x="58" y="45"/>
                  <a:pt x="58" y="43"/>
                </a:cubicBezTo>
                <a:close/>
                <a:moveTo>
                  <a:pt x="31" y="81"/>
                </a:moveTo>
                <a:cubicBezTo>
                  <a:pt x="24" y="75"/>
                  <a:pt x="16" y="68"/>
                  <a:pt x="12" y="59"/>
                </a:cubicBezTo>
                <a:cubicBezTo>
                  <a:pt x="4" y="38"/>
                  <a:pt x="45" y="49"/>
                  <a:pt x="52" y="51"/>
                </a:cubicBezTo>
                <a:cubicBezTo>
                  <a:pt x="53" y="52"/>
                  <a:pt x="53" y="52"/>
                  <a:pt x="53" y="52"/>
                </a:cubicBezTo>
                <a:cubicBezTo>
                  <a:pt x="52" y="58"/>
                  <a:pt x="52" y="64"/>
                  <a:pt x="51" y="71"/>
                </a:cubicBezTo>
                <a:cubicBezTo>
                  <a:pt x="45" y="75"/>
                  <a:pt x="39" y="79"/>
                  <a:pt x="33" y="83"/>
                </a:cubicBezTo>
                <a:cubicBezTo>
                  <a:pt x="32" y="83"/>
                  <a:pt x="32" y="82"/>
                  <a:pt x="31" y="81"/>
                </a:cubicBezTo>
                <a:close/>
                <a:moveTo>
                  <a:pt x="51" y="100"/>
                </a:moveTo>
                <a:cubicBezTo>
                  <a:pt x="52" y="106"/>
                  <a:pt x="52" y="112"/>
                  <a:pt x="53" y="119"/>
                </a:cubicBezTo>
                <a:cubicBezTo>
                  <a:pt x="51" y="120"/>
                  <a:pt x="48" y="120"/>
                  <a:pt x="45" y="121"/>
                </a:cubicBezTo>
                <a:cubicBezTo>
                  <a:pt x="36" y="124"/>
                  <a:pt x="26" y="126"/>
                  <a:pt x="17" y="123"/>
                </a:cubicBezTo>
                <a:cubicBezTo>
                  <a:pt x="0" y="118"/>
                  <a:pt x="23" y="96"/>
                  <a:pt x="33" y="87"/>
                </a:cubicBezTo>
                <a:cubicBezTo>
                  <a:pt x="39" y="92"/>
                  <a:pt x="45" y="96"/>
                  <a:pt x="51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144"/>
          <p:cNvSpPr>
            <a:spLocks noEditPoints="1"/>
          </p:cNvSpPr>
          <p:nvPr/>
        </p:nvSpPr>
        <p:spPr bwMode="auto">
          <a:xfrm>
            <a:off x="6897248" y="5035281"/>
            <a:ext cx="209550" cy="241300"/>
          </a:xfrm>
          <a:custGeom>
            <a:avLst/>
            <a:gdLst>
              <a:gd name="T0" fmla="*/ 17 w 56"/>
              <a:gd name="T1" fmla="*/ 3 h 64"/>
              <a:gd name="T2" fmla="*/ 25 w 56"/>
              <a:gd name="T3" fmla="*/ 63 h 64"/>
              <a:gd name="T4" fmla="*/ 55 w 56"/>
              <a:gd name="T5" fmla="*/ 10 h 64"/>
              <a:gd name="T6" fmla="*/ 27 w 56"/>
              <a:gd name="T7" fmla="*/ 60 h 64"/>
              <a:gd name="T8" fmla="*/ 30 w 56"/>
              <a:gd name="T9" fmla="*/ 51 h 64"/>
              <a:gd name="T10" fmla="*/ 35 w 56"/>
              <a:gd name="T11" fmla="*/ 48 h 64"/>
              <a:gd name="T12" fmla="*/ 37 w 56"/>
              <a:gd name="T13" fmla="*/ 46 h 64"/>
              <a:gd name="T14" fmla="*/ 24 w 56"/>
              <a:gd name="T15" fmla="*/ 56 h 64"/>
              <a:gd name="T16" fmla="*/ 24 w 56"/>
              <a:gd name="T17" fmla="*/ 56 h 64"/>
              <a:gd name="T18" fmla="*/ 21 w 56"/>
              <a:gd name="T19" fmla="*/ 52 h 64"/>
              <a:gd name="T20" fmla="*/ 34 w 56"/>
              <a:gd name="T21" fmla="*/ 41 h 64"/>
              <a:gd name="T22" fmla="*/ 36 w 56"/>
              <a:gd name="T23" fmla="*/ 35 h 64"/>
              <a:gd name="T24" fmla="*/ 16 w 56"/>
              <a:gd name="T25" fmla="*/ 42 h 64"/>
              <a:gd name="T26" fmla="*/ 17 w 56"/>
              <a:gd name="T27" fmla="*/ 45 h 64"/>
              <a:gd name="T28" fmla="*/ 51 w 56"/>
              <a:gd name="T29" fmla="*/ 15 h 64"/>
              <a:gd name="T30" fmla="*/ 34 w 56"/>
              <a:gd name="T31" fmla="*/ 31 h 64"/>
              <a:gd name="T32" fmla="*/ 37 w 56"/>
              <a:gd name="T33" fmla="*/ 25 h 64"/>
              <a:gd name="T34" fmla="*/ 52 w 56"/>
              <a:gd name="T35" fmla="*/ 13 h 64"/>
              <a:gd name="T36" fmla="*/ 21 w 56"/>
              <a:gd name="T37" fmla="*/ 33 h 64"/>
              <a:gd name="T38" fmla="*/ 50 w 56"/>
              <a:gd name="T39" fmla="*/ 8 h 64"/>
              <a:gd name="T40" fmla="*/ 26 w 56"/>
              <a:gd name="T41" fmla="*/ 41 h 64"/>
              <a:gd name="T42" fmla="*/ 48 w 56"/>
              <a:gd name="T43" fmla="*/ 27 h 64"/>
              <a:gd name="T44" fmla="*/ 35 w 56"/>
              <a:gd name="T45" fmla="*/ 43 h 64"/>
              <a:gd name="T46" fmla="*/ 43 w 56"/>
              <a:gd name="T47" fmla="*/ 36 h 64"/>
              <a:gd name="T48" fmla="*/ 21 w 56"/>
              <a:gd name="T49" fmla="*/ 51 h 64"/>
              <a:gd name="T50" fmla="*/ 46 w 56"/>
              <a:gd name="T51" fmla="*/ 31 h 64"/>
              <a:gd name="T52" fmla="*/ 19 w 56"/>
              <a:gd name="T53" fmla="*/ 48 h 64"/>
              <a:gd name="T54" fmla="*/ 50 w 56"/>
              <a:gd name="T55" fmla="*/ 7 h 64"/>
              <a:gd name="T56" fmla="*/ 17 w 56"/>
              <a:gd name="T57" fmla="*/ 32 h 64"/>
              <a:gd name="T58" fmla="*/ 48 w 56"/>
              <a:gd name="T59" fmla="*/ 6 h 64"/>
              <a:gd name="T60" fmla="*/ 12 w 56"/>
              <a:gd name="T61" fmla="*/ 36 h 64"/>
              <a:gd name="T62" fmla="*/ 25 w 56"/>
              <a:gd name="T63" fmla="*/ 20 h 64"/>
              <a:gd name="T64" fmla="*/ 21 w 56"/>
              <a:gd name="T65" fmla="*/ 18 h 64"/>
              <a:gd name="T66" fmla="*/ 8 w 56"/>
              <a:gd name="T67" fmla="*/ 27 h 64"/>
              <a:gd name="T68" fmla="*/ 15 w 56"/>
              <a:gd name="T69" fmla="*/ 20 h 64"/>
              <a:gd name="T70" fmla="*/ 13 w 56"/>
              <a:gd name="T71" fmla="*/ 15 h 64"/>
              <a:gd name="T72" fmla="*/ 6 w 56"/>
              <a:gd name="T73" fmla="*/ 20 h 64"/>
              <a:gd name="T74" fmla="*/ 5 w 56"/>
              <a:gd name="T75" fmla="*/ 15 h 64"/>
              <a:gd name="T76" fmla="*/ 16 w 56"/>
              <a:gd name="T77" fmla="*/ 9 h 64"/>
              <a:gd name="T78" fmla="*/ 22 w 56"/>
              <a:gd name="T79" fmla="*/ 13 h 64"/>
              <a:gd name="T80" fmla="*/ 21 w 56"/>
              <a:gd name="T81" fmla="*/ 10 h 64"/>
              <a:gd name="T82" fmla="*/ 10 w 56"/>
              <a:gd name="T83" fmla="*/ 25 h 64"/>
              <a:gd name="T84" fmla="*/ 25 w 56"/>
              <a:gd name="T85" fmla="*/ 19 h 64"/>
              <a:gd name="T86" fmla="*/ 26 w 56"/>
              <a:gd name="T87" fmla="*/ 21 h 64"/>
              <a:gd name="T88" fmla="*/ 22 w 56"/>
              <a:gd name="T89" fmla="*/ 27 h 64"/>
              <a:gd name="T90" fmla="*/ 26 w 56"/>
              <a:gd name="T91" fmla="*/ 20 h 64"/>
              <a:gd name="T92" fmla="*/ 35 w 56"/>
              <a:gd name="T93" fmla="*/ 15 h 64"/>
              <a:gd name="T94" fmla="*/ 28 w 56"/>
              <a:gd name="T95" fmla="*/ 22 h 64"/>
              <a:gd name="T96" fmla="*/ 36 w 56"/>
              <a:gd name="T97" fmla="*/ 16 h 64"/>
              <a:gd name="T98" fmla="*/ 46 w 56"/>
              <a:gd name="T99" fmla="*/ 7 h 64"/>
              <a:gd name="T100" fmla="*/ 30 w 56"/>
              <a:gd name="T101" fmla="*/ 20 h 64"/>
              <a:gd name="T102" fmla="*/ 35 w 56"/>
              <a:gd name="T103" fmla="*/ 13 h 64"/>
              <a:gd name="T104" fmla="*/ 41 w 56"/>
              <a:gd name="T105" fmla="*/ 6 h 64"/>
              <a:gd name="T106" fmla="*/ 6 w 56"/>
              <a:gd name="T107" fmla="*/ 20 h 64"/>
              <a:gd name="T108" fmla="*/ 5 w 56"/>
              <a:gd name="T109" fmla="*/ 16 h 64"/>
              <a:gd name="T110" fmla="*/ 18 w 56"/>
              <a:gd name="T111" fmla="*/ 7 h 64"/>
              <a:gd name="T112" fmla="*/ 13 w 56"/>
              <a:gd name="T113" fmla="*/ 37 h 64"/>
              <a:gd name="T114" fmla="*/ 35 w 56"/>
              <a:gd name="T115" fmla="*/ 27 h 64"/>
              <a:gd name="T116" fmla="*/ 15 w 56"/>
              <a:gd name="T117" fmla="*/ 4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6" h="64">
                <a:moveTo>
                  <a:pt x="55" y="10"/>
                </a:moveTo>
                <a:cubicBezTo>
                  <a:pt x="54" y="4"/>
                  <a:pt x="48" y="2"/>
                  <a:pt x="43" y="3"/>
                </a:cubicBezTo>
                <a:cubicBezTo>
                  <a:pt x="35" y="4"/>
                  <a:pt x="31" y="11"/>
                  <a:pt x="28" y="18"/>
                </a:cubicBezTo>
                <a:cubicBezTo>
                  <a:pt x="25" y="12"/>
                  <a:pt x="22" y="5"/>
                  <a:pt x="17" y="3"/>
                </a:cubicBezTo>
                <a:cubicBezTo>
                  <a:pt x="11" y="0"/>
                  <a:pt x="5" y="3"/>
                  <a:pt x="3" y="9"/>
                </a:cubicBezTo>
                <a:cubicBezTo>
                  <a:pt x="0" y="16"/>
                  <a:pt x="4" y="25"/>
                  <a:pt x="7" y="31"/>
                </a:cubicBezTo>
                <a:cubicBezTo>
                  <a:pt x="12" y="42"/>
                  <a:pt x="18" y="52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6" y="64"/>
                  <a:pt x="27" y="64"/>
                  <a:pt x="28" y="63"/>
                </a:cubicBezTo>
                <a:cubicBezTo>
                  <a:pt x="28" y="63"/>
                  <a:pt x="28" y="63"/>
                  <a:pt x="28" y="63"/>
                </a:cubicBezTo>
                <a:cubicBezTo>
                  <a:pt x="36" y="53"/>
                  <a:pt x="43" y="43"/>
                  <a:pt x="49" y="31"/>
                </a:cubicBezTo>
                <a:cubicBezTo>
                  <a:pt x="52" y="25"/>
                  <a:pt x="56" y="18"/>
                  <a:pt x="55" y="10"/>
                </a:cubicBezTo>
                <a:close/>
                <a:moveTo>
                  <a:pt x="27" y="60"/>
                </a:moveTo>
                <a:cubicBezTo>
                  <a:pt x="27" y="60"/>
                  <a:pt x="26" y="60"/>
                  <a:pt x="26" y="60"/>
                </a:cubicBezTo>
                <a:cubicBezTo>
                  <a:pt x="28" y="58"/>
                  <a:pt x="29" y="57"/>
                  <a:pt x="30" y="55"/>
                </a:cubicBezTo>
                <a:cubicBezTo>
                  <a:pt x="29" y="57"/>
                  <a:pt x="28" y="58"/>
                  <a:pt x="27" y="60"/>
                </a:cubicBezTo>
                <a:close/>
                <a:moveTo>
                  <a:pt x="24" y="56"/>
                </a:moveTo>
                <a:cubicBezTo>
                  <a:pt x="25" y="56"/>
                  <a:pt x="26" y="55"/>
                  <a:pt x="27" y="54"/>
                </a:cubicBezTo>
                <a:cubicBezTo>
                  <a:pt x="28" y="53"/>
                  <a:pt x="29" y="52"/>
                  <a:pt x="3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29" y="53"/>
                  <a:pt x="27" y="54"/>
                  <a:pt x="25" y="56"/>
                </a:cubicBezTo>
                <a:cubicBezTo>
                  <a:pt x="25" y="56"/>
                  <a:pt x="25" y="56"/>
                  <a:pt x="24" y="56"/>
                </a:cubicBezTo>
                <a:cubicBezTo>
                  <a:pt x="24" y="56"/>
                  <a:pt x="24" y="56"/>
                  <a:pt x="24" y="56"/>
                </a:cubicBezTo>
                <a:close/>
                <a:moveTo>
                  <a:pt x="35" y="48"/>
                </a:moveTo>
                <a:cubicBezTo>
                  <a:pt x="32" y="51"/>
                  <a:pt x="29" y="55"/>
                  <a:pt x="26" y="59"/>
                </a:cubicBezTo>
                <a:cubicBezTo>
                  <a:pt x="26" y="58"/>
                  <a:pt x="25" y="58"/>
                  <a:pt x="25" y="57"/>
                </a:cubicBezTo>
                <a:cubicBezTo>
                  <a:pt x="29" y="54"/>
                  <a:pt x="32" y="51"/>
                  <a:pt x="35" y="48"/>
                </a:cubicBezTo>
                <a:close/>
                <a:moveTo>
                  <a:pt x="37" y="46"/>
                </a:moveTo>
                <a:cubicBezTo>
                  <a:pt x="36" y="46"/>
                  <a:pt x="36" y="46"/>
                  <a:pt x="35" y="47"/>
                </a:cubicBezTo>
                <a:cubicBezTo>
                  <a:pt x="36" y="46"/>
                  <a:pt x="37" y="45"/>
                  <a:pt x="38" y="45"/>
                </a:cubicBezTo>
                <a:cubicBezTo>
                  <a:pt x="37" y="45"/>
                  <a:pt x="37" y="45"/>
                  <a:pt x="37" y="46"/>
                </a:cubicBezTo>
                <a:close/>
                <a:moveTo>
                  <a:pt x="24" y="56"/>
                </a:moveTo>
                <a:cubicBezTo>
                  <a:pt x="24" y="55"/>
                  <a:pt x="23" y="55"/>
                  <a:pt x="23" y="54"/>
                </a:cubicBezTo>
                <a:cubicBezTo>
                  <a:pt x="28" y="50"/>
                  <a:pt x="34" y="46"/>
                  <a:pt x="39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34" y="46"/>
                  <a:pt x="29" y="51"/>
                  <a:pt x="24" y="56"/>
                </a:cubicBezTo>
                <a:close/>
                <a:moveTo>
                  <a:pt x="21" y="52"/>
                </a:moveTo>
                <a:cubicBezTo>
                  <a:pt x="24" y="50"/>
                  <a:pt x="27" y="49"/>
                  <a:pt x="29" y="47"/>
                </a:cubicBezTo>
                <a:cubicBezTo>
                  <a:pt x="27" y="49"/>
                  <a:pt x="24" y="51"/>
                  <a:pt x="22" y="53"/>
                </a:cubicBezTo>
                <a:cubicBezTo>
                  <a:pt x="22" y="53"/>
                  <a:pt x="22" y="52"/>
                  <a:pt x="21" y="52"/>
                </a:cubicBezTo>
                <a:close/>
                <a:moveTo>
                  <a:pt x="20" y="49"/>
                </a:moveTo>
                <a:cubicBezTo>
                  <a:pt x="28" y="46"/>
                  <a:pt x="35" y="40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0" y="37"/>
                  <a:pt x="37" y="39"/>
                  <a:pt x="34" y="41"/>
                </a:cubicBezTo>
                <a:cubicBezTo>
                  <a:pt x="30" y="45"/>
                  <a:pt x="25" y="48"/>
                  <a:pt x="21" y="51"/>
                </a:cubicBezTo>
                <a:cubicBezTo>
                  <a:pt x="20" y="50"/>
                  <a:pt x="20" y="49"/>
                  <a:pt x="20" y="49"/>
                </a:cubicBezTo>
                <a:close/>
                <a:moveTo>
                  <a:pt x="18" y="46"/>
                </a:moveTo>
                <a:cubicBezTo>
                  <a:pt x="24" y="43"/>
                  <a:pt x="30" y="39"/>
                  <a:pt x="36" y="35"/>
                </a:cubicBezTo>
                <a:cubicBezTo>
                  <a:pt x="38" y="34"/>
                  <a:pt x="40" y="33"/>
                  <a:pt x="42" y="32"/>
                </a:cubicBezTo>
                <a:cubicBezTo>
                  <a:pt x="35" y="38"/>
                  <a:pt x="26" y="41"/>
                  <a:pt x="19" y="48"/>
                </a:cubicBezTo>
                <a:cubicBezTo>
                  <a:pt x="19" y="47"/>
                  <a:pt x="18" y="47"/>
                  <a:pt x="18" y="46"/>
                </a:cubicBezTo>
                <a:close/>
                <a:moveTo>
                  <a:pt x="16" y="42"/>
                </a:moveTo>
                <a:cubicBezTo>
                  <a:pt x="16" y="42"/>
                  <a:pt x="16" y="42"/>
                  <a:pt x="16" y="42"/>
                </a:cubicBezTo>
                <a:cubicBezTo>
                  <a:pt x="23" y="39"/>
                  <a:pt x="28" y="35"/>
                  <a:pt x="35" y="31"/>
                </a:cubicBezTo>
                <a:cubicBezTo>
                  <a:pt x="34" y="32"/>
                  <a:pt x="34" y="32"/>
                  <a:pt x="34" y="32"/>
                </a:cubicBezTo>
                <a:cubicBezTo>
                  <a:pt x="28" y="36"/>
                  <a:pt x="23" y="41"/>
                  <a:pt x="17" y="45"/>
                </a:cubicBezTo>
                <a:cubicBezTo>
                  <a:pt x="17" y="44"/>
                  <a:pt x="16" y="43"/>
                  <a:pt x="16" y="42"/>
                </a:cubicBezTo>
                <a:close/>
                <a:moveTo>
                  <a:pt x="39" y="24"/>
                </a:moveTo>
                <a:cubicBezTo>
                  <a:pt x="43" y="21"/>
                  <a:pt x="46" y="18"/>
                  <a:pt x="50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51" y="14"/>
                  <a:pt x="52" y="14"/>
                  <a:pt x="52" y="14"/>
                </a:cubicBezTo>
                <a:cubicBezTo>
                  <a:pt x="52" y="15"/>
                  <a:pt x="52" y="16"/>
                  <a:pt x="52" y="17"/>
                </a:cubicBezTo>
                <a:cubicBezTo>
                  <a:pt x="51" y="17"/>
                  <a:pt x="51" y="18"/>
                  <a:pt x="51" y="18"/>
                </a:cubicBezTo>
                <a:cubicBezTo>
                  <a:pt x="45" y="21"/>
                  <a:pt x="40" y="27"/>
                  <a:pt x="34" y="31"/>
                </a:cubicBezTo>
                <a:cubicBezTo>
                  <a:pt x="31" y="33"/>
                  <a:pt x="27" y="35"/>
                  <a:pt x="23" y="37"/>
                </a:cubicBezTo>
                <a:cubicBezTo>
                  <a:pt x="22" y="38"/>
                  <a:pt x="20" y="39"/>
                  <a:pt x="19" y="40"/>
                </a:cubicBezTo>
                <a:cubicBezTo>
                  <a:pt x="15" y="42"/>
                  <a:pt x="19" y="39"/>
                  <a:pt x="20" y="39"/>
                </a:cubicBezTo>
                <a:cubicBezTo>
                  <a:pt x="25" y="34"/>
                  <a:pt x="32" y="30"/>
                  <a:pt x="37" y="25"/>
                </a:cubicBezTo>
                <a:cubicBezTo>
                  <a:pt x="38" y="25"/>
                  <a:pt x="38" y="24"/>
                  <a:pt x="39" y="24"/>
                </a:cubicBezTo>
                <a:close/>
                <a:moveTo>
                  <a:pt x="51" y="8"/>
                </a:moveTo>
                <a:cubicBezTo>
                  <a:pt x="52" y="9"/>
                  <a:pt x="52" y="11"/>
                  <a:pt x="52" y="13"/>
                </a:cubicBezTo>
                <a:cubicBezTo>
                  <a:pt x="52" y="13"/>
                  <a:pt x="52" y="13"/>
                  <a:pt x="52" y="13"/>
                </a:cubicBezTo>
                <a:cubicBezTo>
                  <a:pt x="48" y="15"/>
                  <a:pt x="44" y="18"/>
                  <a:pt x="41" y="21"/>
                </a:cubicBezTo>
                <a:cubicBezTo>
                  <a:pt x="36" y="24"/>
                  <a:pt x="32" y="27"/>
                  <a:pt x="27" y="30"/>
                </a:cubicBezTo>
                <a:cubicBezTo>
                  <a:pt x="24" y="32"/>
                  <a:pt x="21" y="34"/>
                  <a:pt x="18" y="36"/>
                </a:cubicBezTo>
                <a:cubicBezTo>
                  <a:pt x="19" y="35"/>
                  <a:pt x="20" y="34"/>
                  <a:pt x="21" y="33"/>
                </a:cubicBezTo>
                <a:cubicBezTo>
                  <a:pt x="31" y="24"/>
                  <a:pt x="43" y="19"/>
                  <a:pt x="51" y="8"/>
                </a:cubicBezTo>
                <a:close/>
                <a:moveTo>
                  <a:pt x="32" y="24"/>
                </a:moveTo>
                <a:cubicBezTo>
                  <a:pt x="35" y="22"/>
                  <a:pt x="38" y="19"/>
                  <a:pt x="41" y="16"/>
                </a:cubicBezTo>
                <a:cubicBezTo>
                  <a:pt x="44" y="14"/>
                  <a:pt x="48" y="11"/>
                  <a:pt x="50" y="8"/>
                </a:cubicBezTo>
                <a:cubicBezTo>
                  <a:pt x="45" y="15"/>
                  <a:pt x="38" y="20"/>
                  <a:pt x="32" y="24"/>
                </a:cubicBezTo>
                <a:close/>
                <a:moveTo>
                  <a:pt x="48" y="27"/>
                </a:moveTo>
                <a:cubicBezTo>
                  <a:pt x="44" y="30"/>
                  <a:pt x="39" y="33"/>
                  <a:pt x="35" y="36"/>
                </a:cubicBezTo>
                <a:cubicBezTo>
                  <a:pt x="32" y="37"/>
                  <a:pt x="29" y="39"/>
                  <a:pt x="26" y="41"/>
                </a:cubicBezTo>
                <a:cubicBezTo>
                  <a:pt x="24" y="42"/>
                  <a:pt x="20" y="44"/>
                  <a:pt x="19" y="45"/>
                </a:cubicBezTo>
                <a:cubicBezTo>
                  <a:pt x="24" y="40"/>
                  <a:pt x="29" y="36"/>
                  <a:pt x="35" y="32"/>
                </a:cubicBezTo>
                <a:cubicBezTo>
                  <a:pt x="41" y="28"/>
                  <a:pt x="46" y="23"/>
                  <a:pt x="51" y="19"/>
                </a:cubicBezTo>
                <a:cubicBezTo>
                  <a:pt x="50" y="22"/>
                  <a:pt x="49" y="24"/>
                  <a:pt x="48" y="27"/>
                </a:cubicBezTo>
                <a:close/>
                <a:moveTo>
                  <a:pt x="41" y="40"/>
                </a:moveTo>
                <a:cubicBezTo>
                  <a:pt x="37" y="43"/>
                  <a:pt x="34" y="45"/>
                  <a:pt x="30" y="48"/>
                </a:cubicBezTo>
                <a:cubicBezTo>
                  <a:pt x="30" y="48"/>
                  <a:pt x="29" y="49"/>
                  <a:pt x="28" y="49"/>
                </a:cubicBezTo>
                <a:cubicBezTo>
                  <a:pt x="30" y="47"/>
                  <a:pt x="33" y="45"/>
                  <a:pt x="35" y="43"/>
                </a:cubicBezTo>
                <a:cubicBezTo>
                  <a:pt x="37" y="42"/>
                  <a:pt x="40" y="40"/>
                  <a:pt x="42" y="38"/>
                </a:cubicBezTo>
                <a:cubicBezTo>
                  <a:pt x="42" y="38"/>
                  <a:pt x="41" y="39"/>
                  <a:pt x="41" y="40"/>
                </a:cubicBezTo>
                <a:close/>
                <a:moveTo>
                  <a:pt x="43" y="35"/>
                </a:moveTo>
                <a:cubicBezTo>
                  <a:pt x="43" y="35"/>
                  <a:pt x="43" y="35"/>
                  <a:pt x="43" y="36"/>
                </a:cubicBezTo>
                <a:cubicBezTo>
                  <a:pt x="43" y="35"/>
                  <a:pt x="43" y="36"/>
                  <a:pt x="42" y="36"/>
                </a:cubicBezTo>
                <a:cubicBezTo>
                  <a:pt x="40" y="38"/>
                  <a:pt x="37" y="40"/>
                  <a:pt x="35" y="43"/>
                </a:cubicBezTo>
                <a:cubicBezTo>
                  <a:pt x="32" y="45"/>
                  <a:pt x="29" y="46"/>
                  <a:pt x="27" y="48"/>
                </a:cubicBezTo>
                <a:cubicBezTo>
                  <a:pt x="25" y="49"/>
                  <a:pt x="23" y="50"/>
                  <a:pt x="21" y="51"/>
                </a:cubicBezTo>
                <a:cubicBezTo>
                  <a:pt x="23" y="50"/>
                  <a:pt x="25" y="49"/>
                  <a:pt x="27" y="48"/>
                </a:cubicBezTo>
                <a:cubicBezTo>
                  <a:pt x="33" y="43"/>
                  <a:pt x="40" y="38"/>
                  <a:pt x="45" y="32"/>
                </a:cubicBezTo>
                <a:cubicBezTo>
                  <a:pt x="45" y="33"/>
                  <a:pt x="44" y="34"/>
                  <a:pt x="43" y="35"/>
                </a:cubicBezTo>
                <a:close/>
                <a:moveTo>
                  <a:pt x="46" y="31"/>
                </a:moveTo>
                <a:cubicBezTo>
                  <a:pt x="46" y="31"/>
                  <a:pt x="46" y="31"/>
                  <a:pt x="46" y="31"/>
                </a:cubicBezTo>
                <a:cubicBezTo>
                  <a:pt x="41" y="34"/>
                  <a:pt x="36" y="38"/>
                  <a:pt x="31" y="42"/>
                </a:cubicBezTo>
                <a:cubicBezTo>
                  <a:pt x="29" y="44"/>
                  <a:pt x="26" y="45"/>
                  <a:pt x="24" y="46"/>
                </a:cubicBezTo>
                <a:cubicBezTo>
                  <a:pt x="24" y="46"/>
                  <a:pt x="19" y="48"/>
                  <a:pt x="19" y="48"/>
                </a:cubicBezTo>
                <a:cubicBezTo>
                  <a:pt x="21" y="47"/>
                  <a:pt x="22" y="46"/>
                  <a:pt x="24" y="45"/>
                </a:cubicBezTo>
                <a:cubicBezTo>
                  <a:pt x="31" y="39"/>
                  <a:pt x="40" y="35"/>
                  <a:pt x="47" y="29"/>
                </a:cubicBezTo>
                <a:cubicBezTo>
                  <a:pt x="47" y="29"/>
                  <a:pt x="46" y="30"/>
                  <a:pt x="46" y="31"/>
                </a:cubicBezTo>
                <a:close/>
                <a:moveTo>
                  <a:pt x="50" y="7"/>
                </a:moveTo>
                <a:cubicBezTo>
                  <a:pt x="44" y="13"/>
                  <a:pt x="37" y="19"/>
                  <a:pt x="30" y="24"/>
                </a:cubicBezTo>
                <a:cubicBezTo>
                  <a:pt x="27" y="27"/>
                  <a:pt x="23" y="30"/>
                  <a:pt x="19" y="33"/>
                </a:cubicBezTo>
                <a:cubicBezTo>
                  <a:pt x="17" y="34"/>
                  <a:pt x="15" y="35"/>
                  <a:pt x="13" y="36"/>
                </a:cubicBezTo>
                <a:cubicBezTo>
                  <a:pt x="14" y="35"/>
                  <a:pt x="16" y="33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9" y="30"/>
                  <a:pt x="21" y="29"/>
                  <a:pt x="22" y="27"/>
                </a:cubicBezTo>
                <a:cubicBezTo>
                  <a:pt x="27" y="24"/>
                  <a:pt x="32" y="21"/>
                  <a:pt x="36" y="18"/>
                </a:cubicBezTo>
                <a:cubicBezTo>
                  <a:pt x="41" y="14"/>
                  <a:pt x="46" y="11"/>
                  <a:pt x="48" y="6"/>
                </a:cubicBezTo>
                <a:cubicBezTo>
                  <a:pt x="49" y="6"/>
                  <a:pt x="50" y="6"/>
                  <a:pt x="50" y="7"/>
                </a:cubicBezTo>
                <a:close/>
                <a:moveTo>
                  <a:pt x="12" y="35"/>
                </a:moveTo>
                <a:cubicBezTo>
                  <a:pt x="13" y="34"/>
                  <a:pt x="13" y="34"/>
                  <a:pt x="14" y="34"/>
                </a:cubicBezTo>
                <a:cubicBezTo>
                  <a:pt x="13" y="34"/>
                  <a:pt x="13" y="35"/>
                  <a:pt x="12" y="36"/>
                </a:cubicBezTo>
                <a:cubicBezTo>
                  <a:pt x="12" y="35"/>
                  <a:pt x="12" y="35"/>
                  <a:pt x="12" y="35"/>
                </a:cubicBezTo>
                <a:close/>
                <a:moveTo>
                  <a:pt x="10" y="31"/>
                </a:moveTo>
                <a:cubicBezTo>
                  <a:pt x="12" y="29"/>
                  <a:pt x="15" y="28"/>
                  <a:pt x="17" y="26"/>
                </a:cubicBezTo>
                <a:cubicBezTo>
                  <a:pt x="20" y="24"/>
                  <a:pt x="23" y="22"/>
                  <a:pt x="25" y="20"/>
                </a:cubicBezTo>
                <a:cubicBezTo>
                  <a:pt x="21" y="25"/>
                  <a:pt x="15" y="29"/>
                  <a:pt x="11" y="34"/>
                </a:cubicBezTo>
                <a:cubicBezTo>
                  <a:pt x="11" y="33"/>
                  <a:pt x="10" y="32"/>
                  <a:pt x="10" y="31"/>
                </a:cubicBezTo>
                <a:close/>
                <a:moveTo>
                  <a:pt x="8" y="27"/>
                </a:moveTo>
                <a:cubicBezTo>
                  <a:pt x="13" y="25"/>
                  <a:pt x="16" y="21"/>
                  <a:pt x="21" y="18"/>
                </a:cubicBezTo>
                <a:cubicBezTo>
                  <a:pt x="21" y="18"/>
                  <a:pt x="24" y="16"/>
                  <a:pt x="22" y="18"/>
                </a:cubicBezTo>
                <a:cubicBezTo>
                  <a:pt x="20" y="20"/>
                  <a:pt x="19" y="21"/>
                  <a:pt x="18" y="22"/>
                </a:cubicBezTo>
                <a:cubicBezTo>
                  <a:pt x="15" y="25"/>
                  <a:pt x="12" y="27"/>
                  <a:pt x="9" y="30"/>
                </a:cubicBezTo>
                <a:cubicBezTo>
                  <a:pt x="9" y="29"/>
                  <a:pt x="9" y="28"/>
                  <a:pt x="8" y="27"/>
                </a:cubicBezTo>
                <a:close/>
                <a:moveTo>
                  <a:pt x="7" y="24"/>
                </a:moveTo>
                <a:cubicBezTo>
                  <a:pt x="12" y="21"/>
                  <a:pt x="16" y="17"/>
                  <a:pt x="20" y="15"/>
                </a:cubicBezTo>
                <a:cubicBezTo>
                  <a:pt x="24" y="13"/>
                  <a:pt x="19" y="16"/>
                  <a:pt x="19" y="16"/>
                </a:cubicBezTo>
                <a:cubicBezTo>
                  <a:pt x="18" y="17"/>
                  <a:pt x="16" y="19"/>
                  <a:pt x="15" y="20"/>
                </a:cubicBezTo>
                <a:cubicBezTo>
                  <a:pt x="13" y="22"/>
                  <a:pt x="10" y="24"/>
                  <a:pt x="8" y="26"/>
                </a:cubicBezTo>
                <a:cubicBezTo>
                  <a:pt x="7" y="25"/>
                  <a:pt x="7" y="25"/>
                  <a:pt x="7" y="24"/>
                </a:cubicBezTo>
                <a:close/>
                <a:moveTo>
                  <a:pt x="6" y="20"/>
                </a:moveTo>
                <a:cubicBezTo>
                  <a:pt x="8" y="19"/>
                  <a:pt x="11" y="17"/>
                  <a:pt x="13" y="15"/>
                </a:cubicBezTo>
                <a:cubicBezTo>
                  <a:pt x="14" y="15"/>
                  <a:pt x="16" y="14"/>
                  <a:pt x="17" y="13"/>
                </a:cubicBezTo>
                <a:cubicBezTo>
                  <a:pt x="18" y="12"/>
                  <a:pt x="22" y="8"/>
                  <a:pt x="18" y="12"/>
                </a:cubicBezTo>
                <a:cubicBezTo>
                  <a:pt x="15" y="16"/>
                  <a:pt x="10" y="19"/>
                  <a:pt x="6" y="22"/>
                </a:cubicBezTo>
                <a:cubicBezTo>
                  <a:pt x="6" y="22"/>
                  <a:pt x="6" y="21"/>
                  <a:pt x="6" y="20"/>
                </a:cubicBezTo>
                <a:close/>
                <a:moveTo>
                  <a:pt x="5" y="13"/>
                </a:moveTo>
                <a:cubicBezTo>
                  <a:pt x="7" y="12"/>
                  <a:pt x="8" y="10"/>
                  <a:pt x="10" y="9"/>
                </a:cubicBezTo>
                <a:cubicBezTo>
                  <a:pt x="12" y="7"/>
                  <a:pt x="16" y="4"/>
                  <a:pt x="12" y="9"/>
                </a:cubicBezTo>
                <a:cubicBezTo>
                  <a:pt x="10" y="11"/>
                  <a:pt x="7" y="13"/>
                  <a:pt x="5" y="15"/>
                </a:cubicBezTo>
                <a:cubicBezTo>
                  <a:pt x="5" y="15"/>
                  <a:pt x="5" y="14"/>
                  <a:pt x="5" y="13"/>
                </a:cubicBezTo>
                <a:close/>
                <a:moveTo>
                  <a:pt x="5" y="18"/>
                </a:moveTo>
                <a:cubicBezTo>
                  <a:pt x="5" y="18"/>
                  <a:pt x="5" y="17"/>
                  <a:pt x="5" y="17"/>
                </a:cubicBezTo>
                <a:cubicBezTo>
                  <a:pt x="9" y="15"/>
                  <a:pt x="12" y="11"/>
                  <a:pt x="16" y="9"/>
                </a:cubicBezTo>
                <a:cubicBezTo>
                  <a:pt x="19" y="6"/>
                  <a:pt x="14" y="12"/>
                  <a:pt x="13" y="13"/>
                </a:cubicBezTo>
                <a:cubicBezTo>
                  <a:pt x="11" y="15"/>
                  <a:pt x="8" y="17"/>
                  <a:pt x="5" y="19"/>
                </a:cubicBezTo>
                <a:cubicBezTo>
                  <a:pt x="5" y="19"/>
                  <a:pt x="5" y="18"/>
                  <a:pt x="5" y="18"/>
                </a:cubicBezTo>
                <a:close/>
                <a:moveTo>
                  <a:pt x="22" y="13"/>
                </a:moveTo>
                <a:cubicBezTo>
                  <a:pt x="20" y="14"/>
                  <a:pt x="17" y="16"/>
                  <a:pt x="15" y="17"/>
                </a:cubicBezTo>
                <a:cubicBezTo>
                  <a:pt x="12" y="19"/>
                  <a:pt x="9" y="21"/>
                  <a:pt x="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11" y="19"/>
                  <a:pt x="17" y="16"/>
                  <a:pt x="21" y="10"/>
                </a:cubicBezTo>
                <a:cubicBezTo>
                  <a:pt x="21" y="11"/>
                  <a:pt x="22" y="12"/>
                  <a:pt x="22" y="13"/>
                </a:cubicBezTo>
                <a:close/>
                <a:moveTo>
                  <a:pt x="24" y="16"/>
                </a:moveTo>
                <a:cubicBezTo>
                  <a:pt x="19" y="18"/>
                  <a:pt x="15" y="22"/>
                  <a:pt x="11" y="25"/>
                </a:cubicBezTo>
                <a:cubicBezTo>
                  <a:pt x="10" y="26"/>
                  <a:pt x="8" y="28"/>
                  <a:pt x="10" y="25"/>
                </a:cubicBezTo>
                <a:cubicBezTo>
                  <a:pt x="12" y="24"/>
                  <a:pt x="13" y="23"/>
                  <a:pt x="14" y="21"/>
                </a:cubicBezTo>
                <a:cubicBezTo>
                  <a:pt x="17" y="19"/>
                  <a:pt x="20" y="16"/>
                  <a:pt x="23" y="14"/>
                </a:cubicBezTo>
                <a:cubicBezTo>
                  <a:pt x="23" y="15"/>
                  <a:pt x="23" y="15"/>
                  <a:pt x="24" y="16"/>
                </a:cubicBezTo>
                <a:close/>
                <a:moveTo>
                  <a:pt x="25" y="19"/>
                </a:moveTo>
                <a:cubicBezTo>
                  <a:pt x="20" y="22"/>
                  <a:pt x="16" y="26"/>
                  <a:pt x="11" y="29"/>
                </a:cubicBezTo>
                <a:cubicBezTo>
                  <a:pt x="15" y="27"/>
                  <a:pt x="20" y="21"/>
                  <a:pt x="24" y="17"/>
                </a:cubicBezTo>
                <a:cubicBezTo>
                  <a:pt x="24" y="18"/>
                  <a:pt x="25" y="19"/>
                  <a:pt x="25" y="19"/>
                </a:cubicBezTo>
                <a:close/>
                <a:moveTo>
                  <a:pt x="26" y="21"/>
                </a:moveTo>
                <a:cubicBezTo>
                  <a:pt x="26" y="21"/>
                  <a:pt x="26" y="21"/>
                  <a:pt x="27" y="21"/>
                </a:cubicBezTo>
                <a:cubicBezTo>
                  <a:pt x="27" y="21"/>
                  <a:pt x="27" y="22"/>
                  <a:pt x="27" y="22"/>
                </a:cubicBezTo>
                <a:cubicBezTo>
                  <a:pt x="26" y="23"/>
                  <a:pt x="25" y="23"/>
                  <a:pt x="24" y="24"/>
                </a:cubicBezTo>
                <a:cubicBezTo>
                  <a:pt x="24" y="25"/>
                  <a:pt x="23" y="26"/>
                  <a:pt x="22" y="27"/>
                </a:cubicBezTo>
                <a:cubicBezTo>
                  <a:pt x="20" y="28"/>
                  <a:pt x="18" y="30"/>
                  <a:pt x="16" y="31"/>
                </a:cubicBezTo>
                <a:cubicBezTo>
                  <a:pt x="16" y="32"/>
                  <a:pt x="15" y="32"/>
                  <a:pt x="14" y="33"/>
                </a:cubicBezTo>
                <a:cubicBezTo>
                  <a:pt x="14" y="33"/>
                  <a:pt x="11" y="35"/>
                  <a:pt x="13" y="33"/>
                </a:cubicBezTo>
                <a:cubicBezTo>
                  <a:pt x="17" y="28"/>
                  <a:pt x="22" y="25"/>
                  <a:pt x="26" y="20"/>
                </a:cubicBezTo>
                <a:cubicBezTo>
                  <a:pt x="26" y="20"/>
                  <a:pt x="26" y="21"/>
                  <a:pt x="26" y="21"/>
                </a:cubicBezTo>
                <a:close/>
                <a:moveTo>
                  <a:pt x="32" y="17"/>
                </a:moveTo>
                <a:cubicBezTo>
                  <a:pt x="34" y="15"/>
                  <a:pt x="37" y="13"/>
                  <a:pt x="40" y="11"/>
                </a:cubicBezTo>
                <a:cubicBezTo>
                  <a:pt x="39" y="12"/>
                  <a:pt x="37" y="14"/>
                  <a:pt x="35" y="15"/>
                </a:cubicBezTo>
                <a:cubicBezTo>
                  <a:pt x="34" y="16"/>
                  <a:pt x="32" y="17"/>
                  <a:pt x="31" y="18"/>
                </a:cubicBezTo>
                <a:cubicBezTo>
                  <a:pt x="31" y="18"/>
                  <a:pt x="31" y="17"/>
                  <a:pt x="32" y="17"/>
                </a:cubicBezTo>
                <a:close/>
                <a:moveTo>
                  <a:pt x="28" y="22"/>
                </a:moveTo>
                <a:cubicBezTo>
                  <a:pt x="28" y="22"/>
                  <a:pt x="28" y="22"/>
                  <a:pt x="28" y="22"/>
                </a:cubicBezTo>
                <a:cubicBezTo>
                  <a:pt x="28" y="22"/>
                  <a:pt x="27" y="23"/>
                  <a:pt x="27" y="23"/>
                </a:cubicBezTo>
                <a:cubicBezTo>
                  <a:pt x="27" y="23"/>
                  <a:pt x="27" y="22"/>
                  <a:pt x="28" y="22"/>
                </a:cubicBezTo>
                <a:close/>
                <a:moveTo>
                  <a:pt x="30" y="20"/>
                </a:moveTo>
                <a:cubicBezTo>
                  <a:pt x="32" y="18"/>
                  <a:pt x="34" y="17"/>
                  <a:pt x="36" y="16"/>
                </a:cubicBezTo>
                <a:cubicBezTo>
                  <a:pt x="38" y="14"/>
                  <a:pt x="40" y="13"/>
                  <a:pt x="42" y="11"/>
                </a:cubicBezTo>
                <a:cubicBezTo>
                  <a:pt x="43" y="10"/>
                  <a:pt x="44" y="8"/>
                  <a:pt x="45" y="7"/>
                </a:cubicBezTo>
                <a:cubicBezTo>
                  <a:pt x="46" y="7"/>
                  <a:pt x="46" y="6"/>
                  <a:pt x="47" y="6"/>
                </a:cubicBezTo>
                <a:cubicBezTo>
                  <a:pt x="47" y="6"/>
                  <a:pt x="47" y="7"/>
                  <a:pt x="46" y="7"/>
                </a:cubicBezTo>
                <a:cubicBezTo>
                  <a:pt x="46" y="9"/>
                  <a:pt x="44" y="10"/>
                  <a:pt x="43" y="11"/>
                </a:cubicBezTo>
                <a:cubicBezTo>
                  <a:pt x="41" y="13"/>
                  <a:pt x="38" y="15"/>
                  <a:pt x="36" y="17"/>
                </a:cubicBezTo>
                <a:cubicBezTo>
                  <a:pt x="34" y="18"/>
                  <a:pt x="32" y="20"/>
                  <a:pt x="29" y="21"/>
                </a:cubicBezTo>
                <a:cubicBezTo>
                  <a:pt x="30" y="21"/>
                  <a:pt x="30" y="20"/>
                  <a:pt x="30" y="20"/>
                </a:cubicBezTo>
                <a:close/>
                <a:moveTo>
                  <a:pt x="43" y="6"/>
                </a:moveTo>
                <a:cubicBezTo>
                  <a:pt x="44" y="6"/>
                  <a:pt x="45" y="5"/>
                  <a:pt x="46" y="5"/>
                </a:cubicBezTo>
                <a:cubicBezTo>
                  <a:pt x="45" y="6"/>
                  <a:pt x="44" y="7"/>
                  <a:pt x="43" y="8"/>
                </a:cubicBezTo>
                <a:cubicBezTo>
                  <a:pt x="40" y="10"/>
                  <a:pt x="38" y="12"/>
                  <a:pt x="35" y="13"/>
                </a:cubicBezTo>
                <a:cubicBezTo>
                  <a:pt x="34" y="14"/>
                  <a:pt x="33" y="15"/>
                  <a:pt x="32" y="16"/>
                </a:cubicBezTo>
                <a:cubicBezTo>
                  <a:pt x="33" y="15"/>
                  <a:pt x="33" y="15"/>
                  <a:pt x="34" y="14"/>
                </a:cubicBezTo>
                <a:cubicBezTo>
                  <a:pt x="36" y="11"/>
                  <a:pt x="40" y="8"/>
                  <a:pt x="43" y="6"/>
                </a:cubicBezTo>
                <a:close/>
                <a:moveTo>
                  <a:pt x="41" y="6"/>
                </a:moveTo>
                <a:cubicBezTo>
                  <a:pt x="38" y="8"/>
                  <a:pt x="36" y="10"/>
                  <a:pt x="34" y="13"/>
                </a:cubicBezTo>
                <a:cubicBezTo>
                  <a:pt x="36" y="10"/>
                  <a:pt x="38" y="8"/>
                  <a:pt x="41" y="6"/>
                </a:cubicBezTo>
                <a:close/>
                <a:moveTo>
                  <a:pt x="20" y="9"/>
                </a:moveTo>
                <a:cubicBezTo>
                  <a:pt x="15" y="13"/>
                  <a:pt x="10" y="17"/>
                  <a:pt x="6" y="20"/>
                </a:cubicBezTo>
                <a:cubicBezTo>
                  <a:pt x="11" y="16"/>
                  <a:pt x="15" y="12"/>
                  <a:pt x="19" y="7"/>
                </a:cubicBezTo>
                <a:cubicBezTo>
                  <a:pt x="19" y="8"/>
                  <a:pt x="20" y="9"/>
                  <a:pt x="20" y="9"/>
                </a:cubicBezTo>
                <a:close/>
                <a:moveTo>
                  <a:pt x="18" y="7"/>
                </a:moveTo>
                <a:cubicBezTo>
                  <a:pt x="13" y="9"/>
                  <a:pt x="10" y="13"/>
                  <a:pt x="5" y="16"/>
                </a:cubicBezTo>
                <a:cubicBezTo>
                  <a:pt x="7" y="15"/>
                  <a:pt x="9" y="13"/>
                  <a:pt x="11" y="11"/>
                </a:cubicBezTo>
                <a:cubicBezTo>
                  <a:pt x="13" y="10"/>
                  <a:pt x="14" y="8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6"/>
                  <a:pt x="17" y="6"/>
                  <a:pt x="18" y="7"/>
                </a:cubicBezTo>
                <a:close/>
                <a:moveTo>
                  <a:pt x="14" y="5"/>
                </a:moveTo>
                <a:cubicBezTo>
                  <a:pt x="11" y="7"/>
                  <a:pt x="8" y="9"/>
                  <a:pt x="5" y="12"/>
                </a:cubicBezTo>
                <a:cubicBezTo>
                  <a:pt x="6" y="7"/>
                  <a:pt x="9" y="4"/>
                  <a:pt x="14" y="5"/>
                </a:cubicBezTo>
                <a:close/>
                <a:moveTo>
                  <a:pt x="13" y="37"/>
                </a:moveTo>
                <a:cubicBezTo>
                  <a:pt x="15" y="35"/>
                  <a:pt x="18" y="34"/>
                  <a:pt x="20" y="33"/>
                </a:cubicBezTo>
                <a:cubicBezTo>
                  <a:pt x="18" y="34"/>
                  <a:pt x="16" y="36"/>
                  <a:pt x="15" y="38"/>
                </a:cubicBezTo>
                <a:cubicBezTo>
                  <a:pt x="14" y="38"/>
                  <a:pt x="15" y="39"/>
                  <a:pt x="15" y="39"/>
                </a:cubicBezTo>
                <a:cubicBezTo>
                  <a:pt x="21" y="34"/>
                  <a:pt x="28" y="31"/>
                  <a:pt x="35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29" y="32"/>
                  <a:pt x="21" y="36"/>
                  <a:pt x="16" y="41"/>
                </a:cubicBezTo>
                <a:cubicBezTo>
                  <a:pt x="15" y="41"/>
                  <a:pt x="15" y="42"/>
                  <a:pt x="15" y="42"/>
                </a:cubicBezTo>
                <a:cubicBezTo>
                  <a:pt x="15" y="41"/>
                  <a:pt x="15" y="40"/>
                  <a:pt x="14" y="40"/>
                </a:cubicBezTo>
                <a:cubicBezTo>
                  <a:pt x="14" y="39"/>
                  <a:pt x="13" y="38"/>
                  <a:pt x="13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866105" y="3995679"/>
            <a:ext cx="8799604" cy="191127"/>
            <a:chOff x="2804139" y="4450981"/>
            <a:chExt cx="7078926" cy="223552"/>
          </a:xfrm>
        </p:grpSpPr>
        <p:sp>
          <p:nvSpPr>
            <p:cNvPr id="2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3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3" name="Freeform 8"/>
          <p:cNvSpPr>
            <a:spLocks noEditPoints="1"/>
          </p:cNvSpPr>
          <p:nvPr/>
        </p:nvSpPr>
        <p:spPr bwMode="auto">
          <a:xfrm>
            <a:off x="4990515" y="5255300"/>
            <a:ext cx="539750" cy="604838"/>
          </a:xfrm>
          <a:custGeom>
            <a:avLst/>
            <a:gdLst>
              <a:gd name="T0" fmla="*/ 11 w 144"/>
              <a:gd name="T1" fmla="*/ 123 h 161"/>
              <a:gd name="T2" fmla="*/ 54 w 144"/>
              <a:gd name="T3" fmla="*/ 122 h 161"/>
              <a:gd name="T4" fmla="*/ 64 w 144"/>
              <a:gd name="T5" fmla="*/ 152 h 161"/>
              <a:gd name="T6" fmla="*/ 89 w 144"/>
              <a:gd name="T7" fmla="*/ 149 h 161"/>
              <a:gd name="T8" fmla="*/ 103 w 144"/>
              <a:gd name="T9" fmla="*/ 123 h 161"/>
              <a:gd name="T10" fmla="*/ 143 w 144"/>
              <a:gd name="T11" fmla="*/ 118 h 161"/>
              <a:gd name="T12" fmla="*/ 121 w 144"/>
              <a:gd name="T13" fmla="*/ 85 h 161"/>
              <a:gd name="T14" fmla="*/ 142 w 144"/>
              <a:gd name="T15" fmla="*/ 49 h 161"/>
              <a:gd name="T16" fmla="*/ 97 w 144"/>
              <a:gd name="T17" fmla="*/ 49 h 161"/>
              <a:gd name="T18" fmla="*/ 85 w 144"/>
              <a:gd name="T19" fmla="*/ 16 h 161"/>
              <a:gd name="T20" fmla="*/ 62 w 144"/>
              <a:gd name="T21" fmla="*/ 21 h 161"/>
              <a:gd name="T22" fmla="*/ 40 w 144"/>
              <a:gd name="T23" fmla="*/ 45 h 161"/>
              <a:gd name="T24" fmla="*/ 15 w 144"/>
              <a:gd name="T25" fmla="*/ 69 h 161"/>
              <a:gd name="T26" fmla="*/ 25 w 144"/>
              <a:gd name="T27" fmla="*/ 91 h 161"/>
              <a:gd name="T28" fmla="*/ 92 w 144"/>
              <a:gd name="T29" fmla="*/ 131 h 161"/>
              <a:gd name="T30" fmla="*/ 66 w 144"/>
              <a:gd name="T31" fmla="*/ 149 h 161"/>
              <a:gd name="T32" fmla="*/ 57 w 144"/>
              <a:gd name="T33" fmla="*/ 121 h 161"/>
              <a:gd name="T34" fmla="*/ 95 w 144"/>
              <a:gd name="T35" fmla="*/ 121 h 161"/>
              <a:gd name="T36" fmla="*/ 51 w 144"/>
              <a:gd name="T37" fmla="*/ 85 h 161"/>
              <a:gd name="T38" fmla="*/ 36 w 144"/>
              <a:gd name="T39" fmla="*/ 85 h 161"/>
              <a:gd name="T40" fmla="*/ 51 w 144"/>
              <a:gd name="T41" fmla="*/ 74 h 161"/>
              <a:gd name="T42" fmla="*/ 54 w 144"/>
              <a:gd name="T43" fmla="*/ 85 h 161"/>
              <a:gd name="T44" fmla="*/ 76 w 144"/>
              <a:gd name="T45" fmla="*/ 61 h 161"/>
              <a:gd name="T46" fmla="*/ 97 w 144"/>
              <a:gd name="T47" fmla="*/ 98 h 161"/>
              <a:gd name="T48" fmla="*/ 76 w 144"/>
              <a:gd name="T49" fmla="*/ 110 h 161"/>
              <a:gd name="T50" fmla="*/ 54 w 144"/>
              <a:gd name="T51" fmla="*/ 98 h 161"/>
              <a:gd name="T52" fmla="*/ 54 w 144"/>
              <a:gd name="T53" fmla="*/ 69 h 161"/>
              <a:gd name="T54" fmla="*/ 73 w 144"/>
              <a:gd name="T55" fmla="*/ 59 h 161"/>
              <a:gd name="T56" fmla="*/ 54 w 144"/>
              <a:gd name="T57" fmla="*/ 69 h 161"/>
              <a:gd name="T58" fmla="*/ 95 w 144"/>
              <a:gd name="T59" fmla="*/ 53 h 161"/>
              <a:gd name="T60" fmla="*/ 79 w 144"/>
              <a:gd name="T61" fmla="*/ 59 h 161"/>
              <a:gd name="T62" fmla="*/ 100 w 144"/>
              <a:gd name="T63" fmla="*/ 74 h 161"/>
              <a:gd name="T64" fmla="*/ 100 w 144"/>
              <a:gd name="T65" fmla="*/ 96 h 161"/>
              <a:gd name="T66" fmla="*/ 87 w 144"/>
              <a:gd name="T67" fmla="*/ 107 h 161"/>
              <a:gd name="T68" fmla="*/ 95 w 144"/>
              <a:gd name="T69" fmla="*/ 118 h 161"/>
              <a:gd name="T70" fmla="*/ 87 w 144"/>
              <a:gd name="T71" fmla="*/ 107 h 161"/>
              <a:gd name="T72" fmla="*/ 72 w 144"/>
              <a:gd name="T73" fmla="*/ 111 h 161"/>
              <a:gd name="T74" fmla="*/ 54 w 144"/>
              <a:gd name="T75" fmla="*/ 102 h 161"/>
              <a:gd name="T76" fmla="*/ 140 w 144"/>
              <a:gd name="T77" fmla="*/ 115 h 161"/>
              <a:gd name="T78" fmla="*/ 99 w 144"/>
              <a:gd name="T79" fmla="*/ 119 h 161"/>
              <a:gd name="T80" fmla="*/ 100 w 144"/>
              <a:gd name="T81" fmla="*/ 100 h 161"/>
              <a:gd name="T82" fmla="*/ 126 w 144"/>
              <a:gd name="T83" fmla="*/ 94 h 161"/>
              <a:gd name="T84" fmla="*/ 113 w 144"/>
              <a:gd name="T85" fmla="*/ 48 h 161"/>
              <a:gd name="T86" fmla="*/ 134 w 144"/>
              <a:gd name="T87" fmla="*/ 68 h 161"/>
              <a:gd name="T88" fmla="*/ 100 w 144"/>
              <a:gd name="T89" fmla="*/ 70 h 161"/>
              <a:gd name="T90" fmla="*/ 113 w 144"/>
              <a:gd name="T91" fmla="*/ 48 h 161"/>
              <a:gd name="T92" fmla="*/ 69 w 144"/>
              <a:gd name="T93" fmla="*/ 17 h 161"/>
              <a:gd name="T94" fmla="*/ 95 w 144"/>
              <a:gd name="T95" fmla="*/ 50 h 161"/>
              <a:gd name="T96" fmla="*/ 76 w 144"/>
              <a:gd name="T97" fmla="*/ 58 h 161"/>
              <a:gd name="T98" fmla="*/ 58 w 144"/>
              <a:gd name="T99" fmla="*/ 43 h 161"/>
              <a:gd name="T100" fmla="*/ 12 w 144"/>
              <a:gd name="T101" fmla="*/ 59 h 161"/>
              <a:gd name="T102" fmla="*/ 53 w 144"/>
              <a:gd name="T103" fmla="*/ 52 h 161"/>
              <a:gd name="T104" fmla="*/ 33 w 144"/>
              <a:gd name="T105" fmla="*/ 83 h 161"/>
              <a:gd name="T106" fmla="*/ 51 w 144"/>
              <a:gd name="T107" fmla="*/ 100 h 161"/>
              <a:gd name="T108" fmla="*/ 45 w 144"/>
              <a:gd name="T109" fmla="*/ 121 h 161"/>
              <a:gd name="T110" fmla="*/ 33 w 144"/>
              <a:gd name="T111" fmla="*/ 87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4" h="161">
                <a:moveTo>
                  <a:pt x="9" y="111"/>
                </a:moveTo>
                <a:cubicBezTo>
                  <a:pt x="8" y="115"/>
                  <a:pt x="8" y="119"/>
                  <a:pt x="11" y="123"/>
                </a:cubicBezTo>
                <a:cubicBezTo>
                  <a:pt x="14" y="127"/>
                  <a:pt x="21" y="127"/>
                  <a:pt x="26" y="127"/>
                </a:cubicBezTo>
                <a:cubicBezTo>
                  <a:pt x="35" y="127"/>
                  <a:pt x="45" y="125"/>
                  <a:pt x="54" y="122"/>
                </a:cubicBezTo>
                <a:cubicBezTo>
                  <a:pt x="54" y="123"/>
                  <a:pt x="54" y="124"/>
                  <a:pt x="55" y="125"/>
                </a:cubicBezTo>
                <a:cubicBezTo>
                  <a:pt x="56" y="135"/>
                  <a:pt x="59" y="144"/>
                  <a:pt x="64" y="152"/>
                </a:cubicBezTo>
                <a:cubicBezTo>
                  <a:pt x="67" y="157"/>
                  <a:pt x="71" y="161"/>
                  <a:pt x="77" y="160"/>
                </a:cubicBezTo>
                <a:cubicBezTo>
                  <a:pt x="83" y="160"/>
                  <a:pt x="86" y="154"/>
                  <a:pt x="89" y="149"/>
                </a:cubicBezTo>
                <a:cubicBezTo>
                  <a:pt x="93" y="141"/>
                  <a:pt x="96" y="131"/>
                  <a:pt x="97" y="122"/>
                </a:cubicBezTo>
                <a:cubicBezTo>
                  <a:pt x="99" y="122"/>
                  <a:pt x="101" y="123"/>
                  <a:pt x="103" y="123"/>
                </a:cubicBezTo>
                <a:cubicBezTo>
                  <a:pt x="112" y="126"/>
                  <a:pt x="122" y="128"/>
                  <a:pt x="131" y="127"/>
                </a:cubicBezTo>
                <a:cubicBezTo>
                  <a:pt x="136" y="126"/>
                  <a:pt x="142" y="124"/>
                  <a:pt x="143" y="118"/>
                </a:cubicBezTo>
                <a:cubicBezTo>
                  <a:pt x="144" y="113"/>
                  <a:pt x="140" y="106"/>
                  <a:pt x="137" y="102"/>
                </a:cubicBezTo>
                <a:cubicBezTo>
                  <a:pt x="132" y="96"/>
                  <a:pt x="127" y="90"/>
                  <a:pt x="121" y="85"/>
                </a:cubicBezTo>
                <a:cubicBezTo>
                  <a:pt x="128" y="79"/>
                  <a:pt x="135" y="72"/>
                  <a:pt x="140" y="64"/>
                </a:cubicBezTo>
                <a:cubicBezTo>
                  <a:pt x="143" y="60"/>
                  <a:pt x="144" y="54"/>
                  <a:pt x="142" y="49"/>
                </a:cubicBezTo>
                <a:cubicBezTo>
                  <a:pt x="139" y="44"/>
                  <a:pt x="131" y="43"/>
                  <a:pt x="126" y="43"/>
                </a:cubicBezTo>
                <a:cubicBezTo>
                  <a:pt x="116" y="43"/>
                  <a:pt x="106" y="46"/>
                  <a:pt x="97" y="49"/>
                </a:cubicBezTo>
                <a:cubicBezTo>
                  <a:pt x="97" y="46"/>
                  <a:pt x="96" y="43"/>
                  <a:pt x="95" y="40"/>
                </a:cubicBezTo>
                <a:cubicBezTo>
                  <a:pt x="94" y="31"/>
                  <a:pt x="91" y="22"/>
                  <a:pt x="85" y="16"/>
                </a:cubicBezTo>
                <a:cubicBezTo>
                  <a:pt x="82" y="12"/>
                  <a:pt x="78" y="9"/>
                  <a:pt x="74" y="10"/>
                </a:cubicBezTo>
                <a:cubicBezTo>
                  <a:pt x="68" y="11"/>
                  <a:pt x="65" y="17"/>
                  <a:pt x="62" y="21"/>
                </a:cubicBezTo>
                <a:cubicBezTo>
                  <a:pt x="58" y="30"/>
                  <a:pt x="55" y="39"/>
                  <a:pt x="54" y="49"/>
                </a:cubicBezTo>
                <a:cubicBezTo>
                  <a:pt x="49" y="47"/>
                  <a:pt x="45" y="46"/>
                  <a:pt x="40" y="45"/>
                </a:cubicBezTo>
                <a:cubicBezTo>
                  <a:pt x="33" y="43"/>
                  <a:pt x="24" y="42"/>
                  <a:pt x="16" y="45"/>
                </a:cubicBezTo>
                <a:cubicBezTo>
                  <a:pt x="4" y="49"/>
                  <a:pt x="9" y="62"/>
                  <a:pt x="15" y="69"/>
                </a:cubicBezTo>
                <a:cubicBezTo>
                  <a:pt x="19" y="75"/>
                  <a:pt x="25" y="80"/>
                  <a:pt x="31" y="85"/>
                </a:cubicBezTo>
                <a:cubicBezTo>
                  <a:pt x="29" y="87"/>
                  <a:pt x="27" y="89"/>
                  <a:pt x="25" y="91"/>
                </a:cubicBezTo>
                <a:cubicBezTo>
                  <a:pt x="18" y="96"/>
                  <a:pt x="13" y="103"/>
                  <a:pt x="9" y="111"/>
                </a:cubicBezTo>
                <a:close/>
                <a:moveTo>
                  <a:pt x="92" y="131"/>
                </a:moveTo>
                <a:cubicBezTo>
                  <a:pt x="90" y="140"/>
                  <a:pt x="87" y="150"/>
                  <a:pt x="81" y="156"/>
                </a:cubicBezTo>
                <a:cubicBezTo>
                  <a:pt x="75" y="161"/>
                  <a:pt x="69" y="155"/>
                  <a:pt x="66" y="149"/>
                </a:cubicBezTo>
                <a:cubicBezTo>
                  <a:pt x="61" y="142"/>
                  <a:pt x="59" y="132"/>
                  <a:pt x="57" y="123"/>
                </a:cubicBezTo>
                <a:cubicBezTo>
                  <a:pt x="57" y="122"/>
                  <a:pt x="57" y="122"/>
                  <a:pt x="57" y="121"/>
                </a:cubicBezTo>
                <a:cubicBezTo>
                  <a:pt x="63" y="119"/>
                  <a:pt x="70" y="116"/>
                  <a:pt x="76" y="113"/>
                </a:cubicBezTo>
                <a:cubicBezTo>
                  <a:pt x="82" y="116"/>
                  <a:pt x="88" y="118"/>
                  <a:pt x="95" y="121"/>
                </a:cubicBezTo>
                <a:cubicBezTo>
                  <a:pt x="94" y="124"/>
                  <a:pt x="93" y="128"/>
                  <a:pt x="92" y="131"/>
                </a:cubicBezTo>
                <a:close/>
                <a:moveTo>
                  <a:pt x="51" y="85"/>
                </a:moveTo>
                <a:cubicBezTo>
                  <a:pt x="51" y="89"/>
                  <a:pt x="51" y="93"/>
                  <a:pt x="51" y="96"/>
                </a:cubicBezTo>
                <a:cubicBezTo>
                  <a:pt x="46" y="93"/>
                  <a:pt x="41" y="89"/>
                  <a:pt x="36" y="85"/>
                </a:cubicBezTo>
                <a:cubicBezTo>
                  <a:pt x="36" y="85"/>
                  <a:pt x="37" y="84"/>
                  <a:pt x="37" y="84"/>
                </a:cubicBezTo>
                <a:cubicBezTo>
                  <a:pt x="42" y="81"/>
                  <a:pt x="46" y="77"/>
                  <a:pt x="51" y="74"/>
                </a:cubicBezTo>
                <a:cubicBezTo>
                  <a:pt x="51" y="78"/>
                  <a:pt x="51" y="82"/>
                  <a:pt x="51" y="85"/>
                </a:cubicBezTo>
                <a:close/>
                <a:moveTo>
                  <a:pt x="54" y="85"/>
                </a:moveTo>
                <a:cubicBezTo>
                  <a:pt x="54" y="81"/>
                  <a:pt x="54" y="77"/>
                  <a:pt x="54" y="72"/>
                </a:cubicBezTo>
                <a:cubicBezTo>
                  <a:pt x="61" y="68"/>
                  <a:pt x="68" y="64"/>
                  <a:pt x="76" y="61"/>
                </a:cubicBezTo>
                <a:cubicBezTo>
                  <a:pt x="83" y="64"/>
                  <a:pt x="90" y="68"/>
                  <a:pt x="97" y="72"/>
                </a:cubicBezTo>
                <a:cubicBezTo>
                  <a:pt x="98" y="81"/>
                  <a:pt x="98" y="89"/>
                  <a:pt x="97" y="98"/>
                </a:cubicBezTo>
                <a:cubicBezTo>
                  <a:pt x="94" y="100"/>
                  <a:pt x="90" y="102"/>
                  <a:pt x="86" y="105"/>
                </a:cubicBezTo>
                <a:cubicBezTo>
                  <a:pt x="83" y="106"/>
                  <a:pt x="79" y="108"/>
                  <a:pt x="76" y="110"/>
                </a:cubicBezTo>
                <a:cubicBezTo>
                  <a:pt x="72" y="108"/>
                  <a:pt x="69" y="106"/>
                  <a:pt x="65" y="105"/>
                </a:cubicBezTo>
                <a:cubicBezTo>
                  <a:pt x="62" y="102"/>
                  <a:pt x="58" y="100"/>
                  <a:pt x="54" y="98"/>
                </a:cubicBezTo>
                <a:cubicBezTo>
                  <a:pt x="54" y="94"/>
                  <a:pt x="54" y="90"/>
                  <a:pt x="54" y="85"/>
                </a:cubicBezTo>
                <a:close/>
                <a:moveTo>
                  <a:pt x="54" y="69"/>
                </a:moveTo>
                <a:cubicBezTo>
                  <a:pt x="55" y="63"/>
                  <a:pt x="55" y="58"/>
                  <a:pt x="56" y="53"/>
                </a:cubicBezTo>
                <a:cubicBezTo>
                  <a:pt x="62" y="55"/>
                  <a:pt x="67" y="57"/>
                  <a:pt x="73" y="59"/>
                </a:cubicBezTo>
                <a:cubicBezTo>
                  <a:pt x="66" y="62"/>
                  <a:pt x="60" y="65"/>
                  <a:pt x="55" y="69"/>
                </a:cubicBezTo>
                <a:cubicBezTo>
                  <a:pt x="55" y="69"/>
                  <a:pt x="55" y="69"/>
                  <a:pt x="54" y="69"/>
                </a:cubicBezTo>
                <a:close/>
                <a:moveTo>
                  <a:pt x="79" y="59"/>
                </a:moveTo>
                <a:cubicBezTo>
                  <a:pt x="84" y="57"/>
                  <a:pt x="90" y="54"/>
                  <a:pt x="95" y="53"/>
                </a:cubicBezTo>
                <a:cubicBezTo>
                  <a:pt x="96" y="58"/>
                  <a:pt x="97" y="63"/>
                  <a:pt x="97" y="69"/>
                </a:cubicBezTo>
                <a:cubicBezTo>
                  <a:pt x="91" y="65"/>
                  <a:pt x="85" y="62"/>
                  <a:pt x="79" y="59"/>
                </a:cubicBezTo>
                <a:close/>
                <a:moveTo>
                  <a:pt x="100" y="78"/>
                </a:moveTo>
                <a:cubicBezTo>
                  <a:pt x="100" y="77"/>
                  <a:pt x="100" y="75"/>
                  <a:pt x="100" y="74"/>
                </a:cubicBezTo>
                <a:cubicBezTo>
                  <a:pt x="106" y="78"/>
                  <a:pt x="111" y="81"/>
                  <a:pt x="116" y="85"/>
                </a:cubicBezTo>
                <a:cubicBezTo>
                  <a:pt x="111" y="89"/>
                  <a:pt x="106" y="93"/>
                  <a:pt x="100" y="96"/>
                </a:cubicBezTo>
                <a:cubicBezTo>
                  <a:pt x="100" y="90"/>
                  <a:pt x="100" y="84"/>
                  <a:pt x="100" y="78"/>
                </a:cubicBezTo>
                <a:close/>
                <a:moveTo>
                  <a:pt x="87" y="107"/>
                </a:moveTo>
                <a:cubicBezTo>
                  <a:pt x="91" y="105"/>
                  <a:pt x="94" y="103"/>
                  <a:pt x="97" y="101"/>
                </a:cubicBezTo>
                <a:cubicBezTo>
                  <a:pt x="97" y="107"/>
                  <a:pt x="96" y="112"/>
                  <a:pt x="95" y="118"/>
                </a:cubicBezTo>
                <a:cubicBezTo>
                  <a:pt x="90" y="116"/>
                  <a:pt x="84" y="114"/>
                  <a:pt x="79" y="111"/>
                </a:cubicBezTo>
                <a:cubicBezTo>
                  <a:pt x="82" y="110"/>
                  <a:pt x="85" y="108"/>
                  <a:pt x="87" y="107"/>
                </a:cubicBezTo>
                <a:close/>
                <a:moveTo>
                  <a:pt x="64" y="107"/>
                </a:moveTo>
                <a:cubicBezTo>
                  <a:pt x="67" y="108"/>
                  <a:pt x="69" y="110"/>
                  <a:pt x="72" y="111"/>
                </a:cubicBezTo>
                <a:cubicBezTo>
                  <a:pt x="67" y="114"/>
                  <a:pt x="62" y="116"/>
                  <a:pt x="56" y="118"/>
                </a:cubicBezTo>
                <a:cubicBezTo>
                  <a:pt x="55" y="112"/>
                  <a:pt x="55" y="107"/>
                  <a:pt x="54" y="102"/>
                </a:cubicBezTo>
                <a:cubicBezTo>
                  <a:pt x="58" y="104"/>
                  <a:pt x="61" y="105"/>
                  <a:pt x="64" y="107"/>
                </a:cubicBezTo>
                <a:close/>
                <a:moveTo>
                  <a:pt x="140" y="115"/>
                </a:moveTo>
                <a:cubicBezTo>
                  <a:pt x="142" y="123"/>
                  <a:pt x="131" y="124"/>
                  <a:pt x="126" y="124"/>
                </a:cubicBezTo>
                <a:cubicBezTo>
                  <a:pt x="117" y="124"/>
                  <a:pt x="107" y="122"/>
                  <a:pt x="99" y="119"/>
                </a:cubicBezTo>
                <a:cubicBezTo>
                  <a:pt x="99" y="119"/>
                  <a:pt x="98" y="119"/>
                  <a:pt x="98" y="119"/>
                </a:cubicBezTo>
                <a:cubicBezTo>
                  <a:pt x="99" y="112"/>
                  <a:pt x="100" y="106"/>
                  <a:pt x="100" y="100"/>
                </a:cubicBezTo>
                <a:cubicBezTo>
                  <a:pt x="106" y="96"/>
                  <a:pt x="112" y="92"/>
                  <a:pt x="118" y="87"/>
                </a:cubicBezTo>
                <a:cubicBezTo>
                  <a:pt x="121" y="89"/>
                  <a:pt x="123" y="92"/>
                  <a:pt x="126" y="94"/>
                </a:cubicBezTo>
                <a:cubicBezTo>
                  <a:pt x="132" y="99"/>
                  <a:pt x="139" y="107"/>
                  <a:pt x="140" y="115"/>
                </a:cubicBezTo>
                <a:close/>
                <a:moveTo>
                  <a:pt x="113" y="48"/>
                </a:moveTo>
                <a:cubicBezTo>
                  <a:pt x="120" y="46"/>
                  <a:pt x="132" y="44"/>
                  <a:pt x="138" y="49"/>
                </a:cubicBezTo>
                <a:cubicBezTo>
                  <a:pt x="144" y="54"/>
                  <a:pt x="137" y="64"/>
                  <a:pt x="134" y="68"/>
                </a:cubicBezTo>
                <a:cubicBezTo>
                  <a:pt x="129" y="74"/>
                  <a:pt x="124" y="79"/>
                  <a:pt x="119" y="83"/>
                </a:cubicBezTo>
                <a:cubicBezTo>
                  <a:pt x="113" y="79"/>
                  <a:pt x="106" y="74"/>
                  <a:pt x="100" y="70"/>
                </a:cubicBezTo>
                <a:cubicBezTo>
                  <a:pt x="100" y="64"/>
                  <a:pt x="99" y="58"/>
                  <a:pt x="98" y="52"/>
                </a:cubicBezTo>
                <a:cubicBezTo>
                  <a:pt x="103" y="50"/>
                  <a:pt x="108" y="49"/>
                  <a:pt x="113" y="48"/>
                </a:cubicBezTo>
                <a:close/>
                <a:moveTo>
                  <a:pt x="58" y="43"/>
                </a:moveTo>
                <a:cubicBezTo>
                  <a:pt x="60" y="34"/>
                  <a:pt x="63" y="24"/>
                  <a:pt x="69" y="17"/>
                </a:cubicBezTo>
                <a:cubicBezTo>
                  <a:pt x="83" y="0"/>
                  <a:pt x="93" y="40"/>
                  <a:pt x="94" y="47"/>
                </a:cubicBezTo>
                <a:cubicBezTo>
                  <a:pt x="94" y="48"/>
                  <a:pt x="94" y="49"/>
                  <a:pt x="95" y="50"/>
                </a:cubicBezTo>
                <a:cubicBezTo>
                  <a:pt x="94" y="50"/>
                  <a:pt x="94" y="50"/>
                  <a:pt x="94" y="50"/>
                </a:cubicBezTo>
                <a:cubicBezTo>
                  <a:pt x="87" y="52"/>
                  <a:pt x="81" y="55"/>
                  <a:pt x="76" y="58"/>
                </a:cubicBezTo>
                <a:cubicBezTo>
                  <a:pt x="69" y="55"/>
                  <a:pt x="63" y="52"/>
                  <a:pt x="57" y="50"/>
                </a:cubicBezTo>
                <a:cubicBezTo>
                  <a:pt x="57" y="48"/>
                  <a:pt x="58" y="45"/>
                  <a:pt x="58" y="43"/>
                </a:cubicBezTo>
                <a:close/>
                <a:moveTo>
                  <a:pt x="31" y="81"/>
                </a:moveTo>
                <a:cubicBezTo>
                  <a:pt x="24" y="75"/>
                  <a:pt x="16" y="68"/>
                  <a:pt x="12" y="59"/>
                </a:cubicBezTo>
                <a:cubicBezTo>
                  <a:pt x="4" y="38"/>
                  <a:pt x="45" y="49"/>
                  <a:pt x="52" y="51"/>
                </a:cubicBezTo>
                <a:cubicBezTo>
                  <a:pt x="53" y="52"/>
                  <a:pt x="53" y="52"/>
                  <a:pt x="53" y="52"/>
                </a:cubicBezTo>
                <a:cubicBezTo>
                  <a:pt x="52" y="58"/>
                  <a:pt x="52" y="64"/>
                  <a:pt x="51" y="71"/>
                </a:cubicBezTo>
                <a:cubicBezTo>
                  <a:pt x="45" y="75"/>
                  <a:pt x="39" y="79"/>
                  <a:pt x="33" y="83"/>
                </a:cubicBezTo>
                <a:cubicBezTo>
                  <a:pt x="32" y="83"/>
                  <a:pt x="32" y="82"/>
                  <a:pt x="31" y="81"/>
                </a:cubicBezTo>
                <a:close/>
                <a:moveTo>
                  <a:pt x="51" y="100"/>
                </a:moveTo>
                <a:cubicBezTo>
                  <a:pt x="52" y="106"/>
                  <a:pt x="52" y="112"/>
                  <a:pt x="53" y="119"/>
                </a:cubicBezTo>
                <a:cubicBezTo>
                  <a:pt x="51" y="120"/>
                  <a:pt x="48" y="120"/>
                  <a:pt x="45" y="121"/>
                </a:cubicBezTo>
                <a:cubicBezTo>
                  <a:pt x="36" y="124"/>
                  <a:pt x="26" y="126"/>
                  <a:pt x="17" y="123"/>
                </a:cubicBezTo>
                <a:cubicBezTo>
                  <a:pt x="0" y="118"/>
                  <a:pt x="23" y="96"/>
                  <a:pt x="33" y="87"/>
                </a:cubicBezTo>
                <a:cubicBezTo>
                  <a:pt x="39" y="92"/>
                  <a:pt x="45" y="96"/>
                  <a:pt x="51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44"/>
          <p:cNvSpPr>
            <a:spLocks noEditPoints="1"/>
          </p:cNvSpPr>
          <p:nvPr/>
        </p:nvSpPr>
        <p:spPr bwMode="auto">
          <a:xfrm rot="1184444">
            <a:off x="7649024" y="5604444"/>
            <a:ext cx="444099" cy="511387"/>
          </a:xfrm>
          <a:custGeom>
            <a:avLst/>
            <a:gdLst>
              <a:gd name="T0" fmla="*/ 17 w 56"/>
              <a:gd name="T1" fmla="*/ 3 h 64"/>
              <a:gd name="T2" fmla="*/ 25 w 56"/>
              <a:gd name="T3" fmla="*/ 63 h 64"/>
              <a:gd name="T4" fmla="*/ 55 w 56"/>
              <a:gd name="T5" fmla="*/ 10 h 64"/>
              <a:gd name="T6" fmla="*/ 27 w 56"/>
              <a:gd name="T7" fmla="*/ 60 h 64"/>
              <a:gd name="T8" fmla="*/ 30 w 56"/>
              <a:gd name="T9" fmla="*/ 51 h 64"/>
              <a:gd name="T10" fmla="*/ 35 w 56"/>
              <a:gd name="T11" fmla="*/ 48 h 64"/>
              <a:gd name="T12" fmla="*/ 37 w 56"/>
              <a:gd name="T13" fmla="*/ 46 h 64"/>
              <a:gd name="T14" fmla="*/ 24 w 56"/>
              <a:gd name="T15" fmla="*/ 56 h 64"/>
              <a:gd name="T16" fmla="*/ 24 w 56"/>
              <a:gd name="T17" fmla="*/ 56 h 64"/>
              <a:gd name="T18" fmla="*/ 21 w 56"/>
              <a:gd name="T19" fmla="*/ 52 h 64"/>
              <a:gd name="T20" fmla="*/ 34 w 56"/>
              <a:gd name="T21" fmla="*/ 41 h 64"/>
              <a:gd name="T22" fmla="*/ 36 w 56"/>
              <a:gd name="T23" fmla="*/ 35 h 64"/>
              <a:gd name="T24" fmla="*/ 16 w 56"/>
              <a:gd name="T25" fmla="*/ 42 h 64"/>
              <a:gd name="T26" fmla="*/ 17 w 56"/>
              <a:gd name="T27" fmla="*/ 45 h 64"/>
              <a:gd name="T28" fmla="*/ 51 w 56"/>
              <a:gd name="T29" fmla="*/ 15 h 64"/>
              <a:gd name="T30" fmla="*/ 34 w 56"/>
              <a:gd name="T31" fmla="*/ 31 h 64"/>
              <a:gd name="T32" fmla="*/ 37 w 56"/>
              <a:gd name="T33" fmla="*/ 25 h 64"/>
              <a:gd name="T34" fmla="*/ 52 w 56"/>
              <a:gd name="T35" fmla="*/ 13 h 64"/>
              <a:gd name="T36" fmla="*/ 21 w 56"/>
              <a:gd name="T37" fmla="*/ 33 h 64"/>
              <a:gd name="T38" fmla="*/ 50 w 56"/>
              <a:gd name="T39" fmla="*/ 8 h 64"/>
              <a:gd name="T40" fmla="*/ 26 w 56"/>
              <a:gd name="T41" fmla="*/ 41 h 64"/>
              <a:gd name="T42" fmla="*/ 48 w 56"/>
              <a:gd name="T43" fmla="*/ 27 h 64"/>
              <a:gd name="T44" fmla="*/ 35 w 56"/>
              <a:gd name="T45" fmla="*/ 43 h 64"/>
              <a:gd name="T46" fmla="*/ 43 w 56"/>
              <a:gd name="T47" fmla="*/ 36 h 64"/>
              <a:gd name="T48" fmla="*/ 21 w 56"/>
              <a:gd name="T49" fmla="*/ 51 h 64"/>
              <a:gd name="T50" fmla="*/ 46 w 56"/>
              <a:gd name="T51" fmla="*/ 31 h 64"/>
              <a:gd name="T52" fmla="*/ 19 w 56"/>
              <a:gd name="T53" fmla="*/ 48 h 64"/>
              <a:gd name="T54" fmla="*/ 50 w 56"/>
              <a:gd name="T55" fmla="*/ 7 h 64"/>
              <a:gd name="T56" fmla="*/ 17 w 56"/>
              <a:gd name="T57" fmla="*/ 32 h 64"/>
              <a:gd name="T58" fmla="*/ 48 w 56"/>
              <a:gd name="T59" fmla="*/ 6 h 64"/>
              <a:gd name="T60" fmla="*/ 12 w 56"/>
              <a:gd name="T61" fmla="*/ 36 h 64"/>
              <a:gd name="T62" fmla="*/ 25 w 56"/>
              <a:gd name="T63" fmla="*/ 20 h 64"/>
              <a:gd name="T64" fmla="*/ 21 w 56"/>
              <a:gd name="T65" fmla="*/ 18 h 64"/>
              <a:gd name="T66" fmla="*/ 8 w 56"/>
              <a:gd name="T67" fmla="*/ 27 h 64"/>
              <a:gd name="T68" fmla="*/ 15 w 56"/>
              <a:gd name="T69" fmla="*/ 20 h 64"/>
              <a:gd name="T70" fmla="*/ 13 w 56"/>
              <a:gd name="T71" fmla="*/ 15 h 64"/>
              <a:gd name="T72" fmla="*/ 6 w 56"/>
              <a:gd name="T73" fmla="*/ 20 h 64"/>
              <a:gd name="T74" fmla="*/ 5 w 56"/>
              <a:gd name="T75" fmla="*/ 15 h 64"/>
              <a:gd name="T76" fmla="*/ 16 w 56"/>
              <a:gd name="T77" fmla="*/ 9 h 64"/>
              <a:gd name="T78" fmla="*/ 22 w 56"/>
              <a:gd name="T79" fmla="*/ 13 h 64"/>
              <a:gd name="T80" fmla="*/ 21 w 56"/>
              <a:gd name="T81" fmla="*/ 10 h 64"/>
              <a:gd name="T82" fmla="*/ 10 w 56"/>
              <a:gd name="T83" fmla="*/ 25 h 64"/>
              <a:gd name="T84" fmla="*/ 25 w 56"/>
              <a:gd name="T85" fmla="*/ 19 h 64"/>
              <a:gd name="T86" fmla="*/ 26 w 56"/>
              <a:gd name="T87" fmla="*/ 21 h 64"/>
              <a:gd name="T88" fmla="*/ 22 w 56"/>
              <a:gd name="T89" fmla="*/ 27 h 64"/>
              <a:gd name="T90" fmla="*/ 26 w 56"/>
              <a:gd name="T91" fmla="*/ 20 h 64"/>
              <a:gd name="T92" fmla="*/ 35 w 56"/>
              <a:gd name="T93" fmla="*/ 15 h 64"/>
              <a:gd name="T94" fmla="*/ 28 w 56"/>
              <a:gd name="T95" fmla="*/ 22 h 64"/>
              <a:gd name="T96" fmla="*/ 36 w 56"/>
              <a:gd name="T97" fmla="*/ 16 h 64"/>
              <a:gd name="T98" fmla="*/ 46 w 56"/>
              <a:gd name="T99" fmla="*/ 7 h 64"/>
              <a:gd name="T100" fmla="*/ 30 w 56"/>
              <a:gd name="T101" fmla="*/ 20 h 64"/>
              <a:gd name="T102" fmla="*/ 35 w 56"/>
              <a:gd name="T103" fmla="*/ 13 h 64"/>
              <a:gd name="T104" fmla="*/ 41 w 56"/>
              <a:gd name="T105" fmla="*/ 6 h 64"/>
              <a:gd name="T106" fmla="*/ 6 w 56"/>
              <a:gd name="T107" fmla="*/ 20 h 64"/>
              <a:gd name="T108" fmla="*/ 5 w 56"/>
              <a:gd name="T109" fmla="*/ 16 h 64"/>
              <a:gd name="T110" fmla="*/ 18 w 56"/>
              <a:gd name="T111" fmla="*/ 7 h 64"/>
              <a:gd name="T112" fmla="*/ 13 w 56"/>
              <a:gd name="T113" fmla="*/ 37 h 64"/>
              <a:gd name="T114" fmla="*/ 35 w 56"/>
              <a:gd name="T115" fmla="*/ 27 h 64"/>
              <a:gd name="T116" fmla="*/ 15 w 56"/>
              <a:gd name="T117" fmla="*/ 4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6" h="64">
                <a:moveTo>
                  <a:pt x="55" y="10"/>
                </a:moveTo>
                <a:cubicBezTo>
                  <a:pt x="54" y="4"/>
                  <a:pt x="48" y="2"/>
                  <a:pt x="43" y="3"/>
                </a:cubicBezTo>
                <a:cubicBezTo>
                  <a:pt x="35" y="4"/>
                  <a:pt x="31" y="11"/>
                  <a:pt x="28" y="18"/>
                </a:cubicBezTo>
                <a:cubicBezTo>
                  <a:pt x="25" y="12"/>
                  <a:pt x="22" y="5"/>
                  <a:pt x="17" y="3"/>
                </a:cubicBezTo>
                <a:cubicBezTo>
                  <a:pt x="11" y="0"/>
                  <a:pt x="5" y="3"/>
                  <a:pt x="3" y="9"/>
                </a:cubicBezTo>
                <a:cubicBezTo>
                  <a:pt x="0" y="16"/>
                  <a:pt x="4" y="25"/>
                  <a:pt x="7" y="31"/>
                </a:cubicBezTo>
                <a:cubicBezTo>
                  <a:pt x="12" y="42"/>
                  <a:pt x="18" y="52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6" y="64"/>
                  <a:pt x="27" y="64"/>
                  <a:pt x="28" y="63"/>
                </a:cubicBezTo>
                <a:cubicBezTo>
                  <a:pt x="28" y="63"/>
                  <a:pt x="28" y="63"/>
                  <a:pt x="28" y="63"/>
                </a:cubicBezTo>
                <a:cubicBezTo>
                  <a:pt x="36" y="53"/>
                  <a:pt x="43" y="43"/>
                  <a:pt x="49" y="31"/>
                </a:cubicBezTo>
                <a:cubicBezTo>
                  <a:pt x="52" y="25"/>
                  <a:pt x="56" y="18"/>
                  <a:pt x="55" y="10"/>
                </a:cubicBezTo>
                <a:close/>
                <a:moveTo>
                  <a:pt x="27" y="60"/>
                </a:moveTo>
                <a:cubicBezTo>
                  <a:pt x="27" y="60"/>
                  <a:pt x="26" y="60"/>
                  <a:pt x="26" y="60"/>
                </a:cubicBezTo>
                <a:cubicBezTo>
                  <a:pt x="28" y="58"/>
                  <a:pt x="29" y="57"/>
                  <a:pt x="30" y="55"/>
                </a:cubicBezTo>
                <a:cubicBezTo>
                  <a:pt x="29" y="57"/>
                  <a:pt x="28" y="58"/>
                  <a:pt x="27" y="60"/>
                </a:cubicBezTo>
                <a:close/>
                <a:moveTo>
                  <a:pt x="24" y="56"/>
                </a:moveTo>
                <a:cubicBezTo>
                  <a:pt x="25" y="56"/>
                  <a:pt x="26" y="55"/>
                  <a:pt x="27" y="54"/>
                </a:cubicBezTo>
                <a:cubicBezTo>
                  <a:pt x="28" y="53"/>
                  <a:pt x="29" y="52"/>
                  <a:pt x="3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29" y="53"/>
                  <a:pt x="27" y="54"/>
                  <a:pt x="25" y="56"/>
                </a:cubicBezTo>
                <a:cubicBezTo>
                  <a:pt x="25" y="56"/>
                  <a:pt x="25" y="56"/>
                  <a:pt x="24" y="56"/>
                </a:cubicBezTo>
                <a:cubicBezTo>
                  <a:pt x="24" y="56"/>
                  <a:pt x="24" y="56"/>
                  <a:pt x="24" y="56"/>
                </a:cubicBezTo>
                <a:close/>
                <a:moveTo>
                  <a:pt x="35" y="48"/>
                </a:moveTo>
                <a:cubicBezTo>
                  <a:pt x="32" y="51"/>
                  <a:pt x="29" y="55"/>
                  <a:pt x="26" y="59"/>
                </a:cubicBezTo>
                <a:cubicBezTo>
                  <a:pt x="26" y="58"/>
                  <a:pt x="25" y="58"/>
                  <a:pt x="25" y="57"/>
                </a:cubicBezTo>
                <a:cubicBezTo>
                  <a:pt x="29" y="54"/>
                  <a:pt x="32" y="51"/>
                  <a:pt x="35" y="48"/>
                </a:cubicBezTo>
                <a:close/>
                <a:moveTo>
                  <a:pt x="37" y="46"/>
                </a:moveTo>
                <a:cubicBezTo>
                  <a:pt x="36" y="46"/>
                  <a:pt x="36" y="46"/>
                  <a:pt x="35" y="47"/>
                </a:cubicBezTo>
                <a:cubicBezTo>
                  <a:pt x="36" y="46"/>
                  <a:pt x="37" y="45"/>
                  <a:pt x="38" y="45"/>
                </a:cubicBezTo>
                <a:cubicBezTo>
                  <a:pt x="37" y="45"/>
                  <a:pt x="37" y="45"/>
                  <a:pt x="37" y="46"/>
                </a:cubicBezTo>
                <a:close/>
                <a:moveTo>
                  <a:pt x="24" y="56"/>
                </a:moveTo>
                <a:cubicBezTo>
                  <a:pt x="24" y="55"/>
                  <a:pt x="23" y="55"/>
                  <a:pt x="23" y="54"/>
                </a:cubicBezTo>
                <a:cubicBezTo>
                  <a:pt x="28" y="50"/>
                  <a:pt x="34" y="46"/>
                  <a:pt x="39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34" y="46"/>
                  <a:pt x="29" y="51"/>
                  <a:pt x="24" y="56"/>
                </a:cubicBezTo>
                <a:close/>
                <a:moveTo>
                  <a:pt x="21" y="52"/>
                </a:moveTo>
                <a:cubicBezTo>
                  <a:pt x="24" y="50"/>
                  <a:pt x="27" y="49"/>
                  <a:pt x="29" y="47"/>
                </a:cubicBezTo>
                <a:cubicBezTo>
                  <a:pt x="27" y="49"/>
                  <a:pt x="24" y="51"/>
                  <a:pt x="22" y="53"/>
                </a:cubicBezTo>
                <a:cubicBezTo>
                  <a:pt x="22" y="53"/>
                  <a:pt x="22" y="52"/>
                  <a:pt x="21" y="52"/>
                </a:cubicBezTo>
                <a:close/>
                <a:moveTo>
                  <a:pt x="20" y="49"/>
                </a:moveTo>
                <a:cubicBezTo>
                  <a:pt x="28" y="46"/>
                  <a:pt x="35" y="40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0" y="37"/>
                  <a:pt x="37" y="39"/>
                  <a:pt x="34" y="41"/>
                </a:cubicBezTo>
                <a:cubicBezTo>
                  <a:pt x="30" y="45"/>
                  <a:pt x="25" y="48"/>
                  <a:pt x="21" y="51"/>
                </a:cubicBezTo>
                <a:cubicBezTo>
                  <a:pt x="20" y="50"/>
                  <a:pt x="20" y="49"/>
                  <a:pt x="20" y="49"/>
                </a:cubicBezTo>
                <a:close/>
                <a:moveTo>
                  <a:pt x="18" y="46"/>
                </a:moveTo>
                <a:cubicBezTo>
                  <a:pt x="24" y="43"/>
                  <a:pt x="30" y="39"/>
                  <a:pt x="36" y="35"/>
                </a:cubicBezTo>
                <a:cubicBezTo>
                  <a:pt x="38" y="34"/>
                  <a:pt x="40" y="33"/>
                  <a:pt x="42" y="32"/>
                </a:cubicBezTo>
                <a:cubicBezTo>
                  <a:pt x="35" y="38"/>
                  <a:pt x="26" y="41"/>
                  <a:pt x="19" y="48"/>
                </a:cubicBezTo>
                <a:cubicBezTo>
                  <a:pt x="19" y="47"/>
                  <a:pt x="18" y="47"/>
                  <a:pt x="18" y="46"/>
                </a:cubicBezTo>
                <a:close/>
                <a:moveTo>
                  <a:pt x="16" y="42"/>
                </a:moveTo>
                <a:cubicBezTo>
                  <a:pt x="16" y="42"/>
                  <a:pt x="16" y="42"/>
                  <a:pt x="16" y="42"/>
                </a:cubicBezTo>
                <a:cubicBezTo>
                  <a:pt x="23" y="39"/>
                  <a:pt x="28" y="35"/>
                  <a:pt x="35" y="31"/>
                </a:cubicBezTo>
                <a:cubicBezTo>
                  <a:pt x="34" y="32"/>
                  <a:pt x="34" y="32"/>
                  <a:pt x="34" y="32"/>
                </a:cubicBezTo>
                <a:cubicBezTo>
                  <a:pt x="28" y="36"/>
                  <a:pt x="23" y="41"/>
                  <a:pt x="17" y="45"/>
                </a:cubicBezTo>
                <a:cubicBezTo>
                  <a:pt x="17" y="44"/>
                  <a:pt x="16" y="43"/>
                  <a:pt x="16" y="42"/>
                </a:cubicBezTo>
                <a:close/>
                <a:moveTo>
                  <a:pt x="39" y="24"/>
                </a:moveTo>
                <a:cubicBezTo>
                  <a:pt x="43" y="21"/>
                  <a:pt x="46" y="18"/>
                  <a:pt x="50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51" y="14"/>
                  <a:pt x="52" y="14"/>
                  <a:pt x="52" y="14"/>
                </a:cubicBezTo>
                <a:cubicBezTo>
                  <a:pt x="52" y="15"/>
                  <a:pt x="52" y="16"/>
                  <a:pt x="52" y="17"/>
                </a:cubicBezTo>
                <a:cubicBezTo>
                  <a:pt x="51" y="17"/>
                  <a:pt x="51" y="18"/>
                  <a:pt x="51" y="18"/>
                </a:cubicBezTo>
                <a:cubicBezTo>
                  <a:pt x="45" y="21"/>
                  <a:pt x="40" y="27"/>
                  <a:pt x="34" y="31"/>
                </a:cubicBezTo>
                <a:cubicBezTo>
                  <a:pt x="31" y="33"/>
                  <a:pt x="27" y="35"/>
                  <a:pt x="23" y="37"/>
                </a:cubicBezTo>
                <a:cubicBezTo>
                  <a:pt x="22" y="38"/>
                  <a:pt x="20" y="39"/>
                  <a:pt x="19" y="40"/>
                </a:cubicBezTo>
                <a:cubicBezTo>
                  <a:pt x="15" y="42"/>
                  <a:pt x="19" y="39"/>
                  <a:pt x="20" y="39"/>
                </a:cubicBezTo>
                <a:cubicBezTo>
                  <a:pt x="25" y="34"/>
                  <a:pt x="32" y="30"/>
                  <a:pt x="37" y="25"/>
                </a:cubicBezTo>
                <a:cubicBezTo>
                  <a:pt x="38" y="25"/>
                  <a:pt x="38" y="24"/>
                  <a:pt x="39" y="24"/>
                </a:cubicBezTo>
                <a:close/>
                <a:moveTo>
                  <a:pt x="51" y="8"/>
                </a:moveTo>
                <a:cubicBezTo>
                  <a:pt x="52" y="9"/>
                  <a:pt x="52" y="11"/>
                  <a:pt x="52" y="13"/>
                </a:cubicBezTo>
                <a:cubicBezTo>
                  <a:pt x="52" y="13"/>
                  <a:pt x="52" y="13"/>
                  <a:pt x="52" y="13"/>
                </a:cubicBezTo>
                <a:cubicBezTo>
                  <a:pt x="48" y="15"/>
                  <a:pt x="44" y="18"/>
                  <a:pt x="41" y="21"/>
                </a:cubicBezTo>
                <a:cubicBezTo>
                  <a:pt x="36" y="24"/>
                  <a:pt x="32" y="27"/>
                  <a:pt x="27" y="30"/>
                </a:cubicBezTo>
                <a:cubicBezTo>
                  <a:pt x="24" y="32"/>
                  <a:pt x="21" y="34"/>
                  <a:pt x="18" y="36"/>
                </a:cubicBezTo>
                <a:cubicBezTo>
                  <a:pt x="19" y="35"/>
                  <a:pt x="20" y="34"/>
                  <a:pt x="21" y="33"/>
                </a:cubicBezTo>
                <a:cubicBezTo>
                  <a:pt x="31" y="24"/>
                  <a:pt x="43" y="19"/>
                  <a:pt x="51" y="8"/>
                </a:cubicBezTo>
                <a:close/>
                <a:moveTo>
                  <a:pt x="32" y="24"/>
                </a:moveTo>
                <a:cubicBezTo>
                  <a:pt x="35" y="22"/>
                  <a:pt x="38" y="19"/>
                  <a:pt x="41" y="16"/>
                </a:cubicBezTo>
                <a:cubicBezTo>
                  <a:pt x="44" y="14"/>
                  <a:pt x="48" y="11"/>
                  <a:pt x="50" y="8"/>
                </a:cubicBezTo>
                <a:cubicBezTo>
                  <a:pt x="45" y="15"/>
                  <a:pt x="38" y="20"/>
                  <a:pt x="32" y="24"/>
                </a:cubicBezTo>
                <a:close/>
                <a:moveTo>
                  <a:pt x="48" y="27"/>
                </a:moveTo>
                <a:cubicBezTo>
                  <a:pt x="44" y="30"/>
                  <a:pt x="39" y="33"/>
                  <a:pt x="35" y="36"/>
                </a:cubicBezTo>
                <a:cubicBezTo>
                  <a:pt x="32" y="37"/>
                  <a:pt x="29" y="39"/>
                  <a:pt x="26" y="41"/>
                </a:cubicBezTo>
                <a:cubicBezTo>
                  <a:pt x="24" y="42"/>
                  <a:pt x="20" y="44"/>
                  <a:pt x="19" y="45"/>
                </a:cubicBezTo>
                <a:cubicBezTo>
                  <a:pt x="24" y="40"/>
                  <a:pt x="29" y="36"/>
                  <a:pt x="35" y="32"/>
                </a:cubicBezTo>
                <a:cubicBezTo>
                  <a:pt x="41" y="28"/>
                  <a:pt x="46" y="23"/>
                  <a:pt x="51" y="19"/>
                </a:cubicBezTo>
                <a:cubicBezTo>
                  <a:pt x="50" y="22"/>
                  <a:pt x="49" y="24"/>
                  <a:pt x="48" y="27"/>
                </a:cubicBezTo>
                <a:close/>
                <a:moveTo>
                  <a:pt x="41" y="40"/>
                </a:moveTo>
                <a:cubicBezTo>
                  <a:pt x="37" y="43"/>
                  <a:pt x="34" y="45"/>
                  <a:pt x="30" y="48"/>
                </a:cubicBezTo>
                <a:cubicBezTo>
                  <a:pt x="30" y="48"/>
                  <a:pt x="29" y="49"/>
                  <a:pt x="28" y="49"/>
                </a:cubicBezTo>
                <a:cubicBezTo>
                  <a:pt x="30" y="47"/>
                  <a:pt x="33" y="45"/>
                  <a:pt x="35" y="43"/>
                </a:cubicBezTo>
                <a:cubicBezTo>
                  <a:pt x="37" y="42"/>
                  <a:pt x="40" y="40"/>
                  <a:pt x="42" y="38"/>
                </a:cubicBezTo>
                <a:cubicBezTo>
                  <a:pt x="42" y="38"/>
                  <a:pt x="41" y="39"/>
                  <a:pt x="41" y="40"/>
                </a:cubicBezTo>
                <a:close/>
                <a:moveTo>
                  <a:pt x="43" y="35"/>
                </a:moveTo>
                <a:cubicBezTo>
                  <a:pt x="43" y="35"/>
                  <a:pt x="43" y="35"/>
                  <a:pt x="43" y="36"/>
                </a:cubicBezTo>
                <a:cubicBezTo>
                  <a:pt x="43" y="35"/>
                  <a:pt x="43" y="36"/>
                  <a:pt x="42" y="36"/>
                </a:cubicBezTo>
                <a:cubicBezTo>
                  <a:pt x="40" y="38"/>
                  <a:pt x="37" y="40"/>
                  <a:pt x="35" y="43"/>
                </a:cubicBezTo>
                <a:cubicBezTo>
                  <a:pt x="32" y="45"/>
                  <a:pt x="29" y="46"/>
                  <a:pt x="27" y="48"/>
                </a:cubicBezTo>
                <a:cubicBezTo>
                  <a:pt x="25" y="49"/>
                  <a:pt x="23" y="50"/>
                  <a:pt x="21" y="51"/>
                </a:cubicBezTo>
                <a:cubicBezTo>
                  <a:pt x="23" y="50"/>
                  <a:pt x="25" y="49"/>
                  <a:pt x="27" y="48"/>
                </a:cubicBezTo>
                <a:cubicBezTo>
                  <a:pt x="33" y="43"/>
                  <a:pt x="40" y="38"/>
                  <a:pt x="45" y="32"/>
                </a:cubicBezTo>
                <a:cubicBezTo>
                  <a:pt x="45" y="33"/>
                  <a:pt x="44" y="34"/>
                  <a:pt x="43" y="35"/>
                </a:cubicBezTo>
                <a:close/>
                <a:moveTo>
                  <a:pt x="46" y="31"/>
                </a:moveTo>
                <a:cubicBezTo>
                  <a:pt x="46" y="31"/>
                  <a:pt x="46" y="31"/>
                  <a:pt x="46" y="31"/>
                </a:cubicBezTo>
                <a:cubicBezTo>
                  <a:pt x="41" y="34"/>
                  <a:pt x="36" y="38"/>
                  <a:pt x="31" y="42"/>
                </a:cubicBezTo>
                <a:cubicBezTo>
                  <a:pt x="29" y="44"/>
                  <a:pt x="26" y="45"/>
                  <a:pt x="24" y="46"/>
                </a:cubicBezTo>
                <a:cubicBezTo>
                  <a:pt x="24" y="46"/>
                  <a:pt x="19" y="48"/>
                  <a:pt x="19" y="48"/>
                </a:cubicBezTo>
                <a:cubicBezTo>
                  <a:pt x="21" y="47"/>
                  <a:pt x="22" y="46"/>
                  <a:pt x="24" y="45"/>
                </a:cubicBezTo>
                <a:cubicBezTo>
                  <a:pt x="31" y="39"/>
                  <a:pt x="40" y="35"/>
                  <a:pt x="47" y="29"/>
                </a:cubicBezTo>
                <a:cubicBezTo>
                  <a:pt x="47" y="29"/>
                  <a:pt x="46" y="30"/>
                  <a:pt x="46" y="31"/>
                </a:cubicBezTo>
                <a:close/>
                <a:moveTo>
                  <a:pt x="50" y="7"/>
                </a:moveTo>
                <a:cubicBezTo>
                  <a:pt x="44" y="13"/>
                  <a:pt x="37" y="19"/>
                  <a:pt x="30" y="24"/>
                </a:cubicBezTo>
                <a:cubicBezTo>
                  <a:pt x="27" y="27"/>
                  <a:pt x="23" y="30"/>
                  <a:pt x="19" y="33"/>
                </a:cubicBezTo>
                <a:cubicBezTo>
                  <a:pt x="17" y="34"/>
                  <a:pt x="15" y="35"/>
                  <a:pt x="13" y="36"/>
                </a:cubicBezTo>
                <a:cubicBezTo>
                  <a:pt x="14" y="35"/>
                  <a:pt x="16" y="33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9" y="30"/>
                  <a:pt x="21" y="29"/>
                  <a:pt x="22" y="27"/>
                </a:cubicBezTo>
                <a:cubicBezTo>
                  <a:pt x="27" y="24"/>
                  <a:pt x="32" y="21"/>
                  <a:pt x="36" y="18"/>
                </a:cubicBezTo>
                <a:cubicBezTo>
                  <a:pt x="41" y="14"/>
                  <a:pt x="46" y="11"/>
                  <a:pt x="48" y="6"/>
                </a:cubicBezTo>
                <a:cubicBezTo>
                  <a:pt x="49" y="6"/>
                  <a:pt x="50" y="6"/>
                  <a:pt x="50" y="7"/>
                </a:cubicBezTo>
                <a:close/>
                <a:moveTo>
                  <a:pt x="12" y="35"/>
                </a:moveTo>
                <a:cubicBezTo>
                  <a:pt x="13" y="34"/>
                  <a:pt x="13" y="34"/>
                  <a:pt x="14" y="34"/>
                </a:cubicBezTo>
                <a:cubicBezTo>
                  <a:pt x="13" y="34"/>
                  <a:pt x="13" y="35"/>
                  <a:pt x="12" y="36"/>
                </a:cubicBezTo>
                <a:cubicBezTo>
                  <a:pt x="12" y="35"/>
                  <a:pt x="12" y="35"/>
                  <a:pt x="12" y="35"/>
                </a:cubicBezTo>
                <a:close/>
                <a:moveTo>
                  <a:pt x="10" y="31"/>
                </a:moveTo>
                <a:cubicBezTo>
                  <a:pt x="12" y="29"/>
                  <a:pt x="15" y="28"/>
                  <a:pt x="17" y="26"/>
                </a:cubicBezTo>
                <a:cubicBezTo>
                  <a:pt x="20" y="24"/>
                  <a:pt x="23" y="22"/>
                  <a:pt x="25" y="20"/>
                </a:cubicBezTo>
                <a:cubicBezTo>
                  <a:pt x="21" y="25"/>
                  <a:pt x="15" y="29"/>
                  <a:pt x="11" y="34"/>
                </a:cubicBezTo>
                <a:cubicBezTo>
                  <a:pt x="11" y="33"/>
                  <a:pt x="10" y="32"/>
                  <a:pt x="10" y="31"/>
                </a:cubicBezTo>
                <a:close/>
                <a:moveTo>
                  <a:pt x="8" y="27"/>
                </a:moveTo>
                <a:cubicBezTo>
                  <a:pt x="13" y="25"/>
                  <a:pt x="16" y="21"/>
                  <a:pt x="21" y="18"/>
                </a:cubicBezTo>
                <a:cubicBezTo>
                  <a:pt x="21" y="18"/>
                  <a:pt x="24" y="16"/>
                  <a:pt x="22" y="18"/>
                </a:cubicBezTo>
                <a:cubicBezTo>
                  <a:pt x="20" y="20"/>
                  <a:pt x="19" y="21"/>
                  <a:pt x="18" y="22"/>
                </a:cubicBezTo>
                <a:cubicBezTo>
                  <a:pt x="15" y="25"/>
                  <a:pt x="12" y="27"/>
                  <a:pt x="9" y="30"/>
                </a:cubicBezTo>
                <a:cubicBezTo>
                  <a:pt x="9" y="29"/>
                  <a:pt x="9" y="28"/>
                  <a:pt x="8" y="27"/>
                </a:cubicBezTo>
                <a:close/>
                <a:moveTo>
                  <a:pt x="7" y="24"/>
                </a:moveTo>
                <a:cubicBezTo>
                  <a:pt x="12" y="21"/>
                  <a:pt x="16" y="17"/>
                  <a:pt x="20" y="15"/>
                </a:cubicBezTo>
                <a:cubicBezTo>
                  <a:pt x="24" y="13"/>
                  <a:pt x="19" y="16"/>
                  <a:pt x="19" y="16"/>
                </a:cubicBezTo>
                <a:cubicBezTo>
                  <a:pt x="18" y="17"/>
                  <a:pt x="16" y="19"/>
                  <a:pt x="15" y="20"/>
                </a:cubicBezTo>
                <a:cubicBezTo>
                  <a:pt x="13" y="22"/>
                  <a:pt x="10" y="24"/>
                  <a:pt x="8" y="26"/>
                </a:cubicBezTo>
                <a:cubicBezTo>
                  <a:pt x="7" y="25"/>
                  <a:pt x="7" y="25"/>
                  <a:pt x="7" y="24"/>
                </a:cubicBezTo>
                <a:close/>
                <a:moveTo>
                  <a:pt x="6" y="20"/>
                </a:moveTo>
                <a:cubicBezTo>
                  <a:pt x="8" y="19"/>
                  <a:pt x="11" y="17"/>
                  <a:pt x="13" y="15"/>
                </a:cubicBezTo>
                <a:cubicBezTo>
                  <a:pt x="14" y="15"/>
                  <a:pt x="16" y="14"/>
                  <a:pt x="17" y="13"/>
                </a:cubicBezTo>
                <a:cubicBezTo>
                  <a:pt x="18" y="12"/>
                  <a:pt x="22" y="8"/>
                  <a:pt x="18" y="12"/>
                </a:cubicBezTo>
                <a:cubicBezTo>
                  <a:pt x="15" y="16"/>
                  <a:pt x="10" y="19"/>
                  <a:pt x="6" y="22"/>
                </a:cubicBezTo>
                <a:cubicBezTo>
                  <a:pt x="6" y="22"/>
                  <a:pt x="6" y="21"/>
                  <a:pt x="6" y="20"/>
                </a:cubicBezTo>
                <a:close/>
                <a:moveTo>
                  <a:pt x="5" y="13"/>
                </a:moveTo>
                <a:cubicBezTo>
                  <a:pt x="7" y="12"/>
                  <a:pt x="8" y="10"/>
                  <a:pt x="10" y="9"/>
                </a:cubicBezTo>
                <a:cubicBezTo>
                  <a:pt x="12" y="7"/>
                  <a:pt x="16" y="4"/>
                  <a:pt x="12" y="9"/>
                </a:cubicBezTo>
                <a:cubicBezTo>
                  <a:pt x="10" y="11"/>
                  <a:pt x="7" y="13"/>
                  <a:pt x="5" y="15"/>
                </a:cubicBezTo>
                <a:cubicBezTo>
                  <a:pt x="5" y="15"/>
                  <a:pt x="5" y="14"/>
                  <a:pt x="5" y="13"/>
                </a:cubicBezTo>
                <a:close/>
                <a:moveTo>
                  <a:pt x="5" y="18"/>
                </a:moveTo>
                <a:cubicBezTo>
                  <a:pt x="5" y="18"/>
                  <a:pt x="5" y="17"/>
                  <a:pt x="5" y="17"/>
                </a:cubicBezTo>
                <a:cubicBezTo>
                  <a:pt x="9" y="15"/>
                  <a:pt x="12" y="11"/>
                  <a:pt x="16" y="9"/>
                </a:cubicBezTo>
                <a:cubicBezTo>
                  <a:pt x="19" y="6"/>
                  <a:pt x="14" y="12"/>
                  <a:pt x="13" y="13"/>
                </a:cubicBezTo>
                <a:cubicBezTo>
                  <a:pt x="11" y="15"/>
                  <a:pt x="8" y="17"/>
                  <a:pt x="5" y="19"/>
                </a:cubicBezTo>
                <a:cubicBezTo>
                  <a:pt x="5" y="19"/>
                  <a:pt x="5" y="18"/>
                  <a:pt x="5" y="18"/>
                </a:cubicBezTo>
                <a:close/>
                <a:moveTo>
                  <a:pt x="22" y="13"/>
                </a:moveTo>
                <a:cubicBezTo>
                  <a:pt x="20" y="14"/>
                  <a:pt x="17" y="16"/>
                  <a:pt x="15" y="17"/>
                </a:cubicBezTo>
                <a:cubicBezTo>
                  <a:pt x="12" y="19"/>
                  <a:pt x="9" y="21"/>
                  <a:pt x="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11" y="19"/>
                  <a:pt x="17" y="16"/>
                  <a:pt x="21" y="10"/>
                </a:cubicBezTo>
                <a:cubicBezTo>
                  <a:pt x="21" y="11"/>
                  <a:pt x="22" y="12"/>
                  <a:pt x="22" y="13"/>
                </a:cubicBezTo>
                <a:close/>
                <a:moveTo>
                  <a:pt x="24" y="16"/>
                </a:moveTo>
                <a:cubicBezTo>
                  <a:pt x="19" y="18"/>
                  <a:pt x="15" y="22"/>
                  <a:pt x="11" y="25"/>
                </a:cubicBezTo>
                <a:cubicBezTo>
                  <a:pt x="10" y="26"/>
                  <a:pt x="8" y="28"/>
                  <a:pt x="10" y="25"/>
                </a:cubicBezTo>
                <a:cubicBezTo>
                  <a:pt x="12" y="24"/>
                  <a:pt x="13" y="23"/>
                  <a:pt x="14" y="21"/>
                </a:cubicBezTo>
                <a:cubicBezTo>
                  <a:pt x="17" y="19"/>
                  <a:pt x="20" y="16"/>
                  <a:pt x="23" y="14"/>
                </a:cubicBezTo>
                <a:cubicBezTo>
                  <a:pt x="23" y="15"/>
                  <a:pt x="23" y="15"/>
                  <a:pt x="24" y="16"/>
                </a:cubicBezTo>
                <a:close/>
                <a:moveTo>
                  <a:pt x="25" y="19"/>
                </a:moveTo>
                <a:cubicBezTo>
                  <a:pt x="20" y="22"/>
                  <a:pt x="16" y="26"/>
                  <a:pt x="11" y="29"/>
                </a:cubicBezTo>
                <a:cubicBezTo>
                  <a:pt x="15" y="27"/>
                  <a:pt x="20" y="21"/>
                  <a:pt x="24" y="17"/>
                </a:cubicBezTo>
                <a:cubicBezTo>
                  <a:pt x="24" y="18"/>
                  <a:pt x="25" y="19"/>
                  <a:pt x="25" y="19"/>
                </a:cubicBezTo>
                <a:close/>
                <a:moveTo>
                  <a:pt x="26" y="21"/>
                </a:moveTo>
                <a:cubicBezTo>
                  <a:pt x="26" y="21"/>
                  <a:pt x="26" y="21"/>
                  <a:pt x="27" y="21"/>
                </a:cubicBezTo>
                <a:cubicBezTo>
                  <a:pt x="27" y="21"/>
                  <a:pt x="27" y="22"/>
                  <a:pt x="27" y="22"/>
                </a:cubicBezTo>
                <a:cubicBezTo>
                  <a:pt x="26" y="23"/>
                  <a:pt x="25" y="23"/>
                  <a:pt x="24" y="24"/>
                </a:cubicBezTo>
                <a:cubicBezTo>
                  <a:pt x="24" y="25"/>
                  <a:pt x="23" y="26"/>
                  <a:pt x="22" y="27"/>
                </a:cubicBezTo>
                <a:cubicBezTo>
                  <a:pt x="20" y="28"/>
                  <a:pt x="18" y="30"/>
                  <a:pt x="16" y="31"/>
                </a:cubicBezTo>
                <a:cubicBezTo>
                  <a:pt x="16" y="32"/>
                  <a:pt x="15" y="32"/>
                  <a:pt x="14" y="33"/>
                </a:cubicBezTo>
                <a:cubicBezTo>
                  <a:pt x="14" y="33"/>
                  <a:pt x="11" y="35"/>
                  <a:pt x="13" y="33"/>
                </a:cubicBezTo>
                <a:cubicBezTo>
                  <a:pt x="17" y="28"/>
                  <a:pt x="22" y="25"/>
                  <a:pt x="26" y="20"/>
                </a:cubicBezTo>
                <a:cubicBezTo>
                  <a:pt x="26" y="20"/>
                  <a:pt x="26" y="21"/>
                  <a:pt x="26" y="21"/>
                </a:cubicBezTo>
                <a:close/>
                <a:moveTo>
                  <a:pt x="32" y="17"/>
                </a:moveTo>
                <a:cubicBezTo>
                  <a:pt x="34" y="15"/>
                  <a:pt x="37" y="13"/>
                  <a:pt x="40" y="11"/>
                </a:cubicBezTo>
                <a:cubicBezTo>
                  <a:pt x="39" y="12"/>
                  <a:pt x="37" y="14"/>
                  <a:pt x="35" y="15"/>
                </a:cubicBezTo>
                <a:cubicBezTo>
                  <a:pt x="34" y="16"/>
                  <a:pt x="32" y="17"/>
                  <a:pt x="31" y="18"/>
                </a:cubicBezTo>
                <a:cubicBezTo>
                  <a:pt x="31" y="18"/>
                  <a:pt x="31" y="17"/>
                  <a:pt x="32" y="17"/>
                </a:cubicBezTo>
                <a:close/>
                <a:moveTo>
                  <a:pt x="28" y="22"/>
                </a:moveTo>
                <a:cubicBezTo>
                  <a:pt x="28" y="22"/>
                  <a:pt x="28" y="22"/>
                  <a:pt x="28" y="22"/>
                </a:cubicBezTo>
                <a:cubicBezTo>
                  <a:pt x="28" y="22"/>
                  <a:pt x="27" y="23"/>
                  <a:pt x="27" y="23"/>
                </a:cubicBezTo>
                <a:cubicBezTo>
                  <a:pt x="27" y="23"/>
                  <a:pt x="27" y="22"/>
                  <a:pt x="28" y="22"/>
                </a:cubicBezTo>
                <a:close/>
                <a:moveTo>
                  <a:pt x="30" y="20"/>
                </a:moveTo>
                <a:cubicBezTo>
                  <a:pt x="32" y="18"/>
                  <a:pt x="34" y="17"/>
                  <a:pt x="36" y="16"/>
                </a:cubicBezTo>
                <a:cubicBezTo>
                  <a:pt x="38" y="14"/>
                  <a:pt x="40" y="13"/>
                  <a:pt x="42" y="11"/>
                </a:cubicBezTo>
                <a:cubicBezTo>
                  <a:pt x="43" y="10"/>
                  <a:pt x="44" y="8"/>
                  <a:pt x="45" y="7"/>
                </a:cubicBezTo>
                <a:cubicBezTo>
                  <a:pt x="46" y="7"/>
                  <a:pt x="46" y="6"/>
                  <a:pt x="47" y="6"/>
                </a:cubicBezTo>
                <a:cubicBezTo>
                  <a:pt x="47" y="6"/>
                  <a:pt x="47" y="7"/>
                  <a:pt x="46" y="7"/>
                </a:cubicBezTo>
                <a:cubicBezTo>
                  <a:pt x="46" y="9"/>
                  <a:pt x="44" y="10"/>
                  <a:pt x="43" y="11"/>
                </a:cubicBezTo>
                <a:cubicBezTo>
                  <a:pt x="41" y="13"/>
                  <a:pt x="38" y="15"/>
                  <a:pt x="36" y="17"/>
                </a:cubicBezTo>
                <a:cubicBezTo>
                  <a:pt x="34" y="18"/>
                  <a:pt x="32" y="20"/>
                  <a:pt x="29" y="21"/>
                </a:cubicBezTo>
                <a:cubicBezTo>
                  <a:pt x="30" y="21"/>
                  <a:pt x="30" y="20"/>
                  <a:pt x="30" y="20"/>
                </a:cubicBezTo>
                <a:close/>
                <a:moveTo>
                  <a:pt x="43" y="6"/>
                </a:moveTo>
                <a:cubicBezTo>
                  <a:pt x="44" y="6"/>
                  <a:pt x="45" y="5"/>
                  <a:pt x="46" y="5"/>
                </a:cubicBezTo>
                <a:cubicBezTo>
                  <a:pt x="45" y="6"/>
                  <a:pt x="44" y="7"/>
                  <a:pt x="43" y="8"/>
                </a:cubicBezTo>
                <a:cubicBezTo>
                  <a:pt x="40" y="10"/>
                  <a:pt x="38" y="12"/>
                  <a:pt x="35" y="13"/>
                </a:cubicBezTo>
                <a:cubicBezTo>
                  <a:pt x="34" y="14"/>
                  <a:pt x="33" y="15"/>
                  <a:pt x="32" y="16"/>
                </a:cubicBezTo>
                <a:cubicBezTo>
                  <a:pt x="33" y="15"/>
                  <a:pt x="33" y="15"/>
                  <a:pt x="34" y="14"/>
                </a:cubicBezTo>
                <a:cubicBezTo>
                  <a:pt x="36" y="11"/>
                  <a:pt x="40" y="8"/>
                  <a:pt x="43" y="6"/>
                </a:cubicBezTo>
                <a:close/>
                <a:moveTo>
                  <a:pt x="41" y="6"/>
                </a:moveTo>
                <a:cubicBezTo>
                  <a:pt x="38" y="8"/>
                  <a:pt x="36" y="10"/>
                  <a:pt x="34" y="13"/>
                </a:cubicBezTo>
                <a:cubicBezTo>
                  <a:pt x="36" y="10"/>
                  <a:pt x="38" y="8"/>
                  <a:pt x="41" y="6"/>
                </a:cubicBezTo>
                <a:close/>
                <a:moveTo>
                  <a:pt x="20" y="9"/>
                </a:moveTo>
                <a:cubicBezTo>
                  <a:pt x="15" y="13"/>
                  <a:pt x="10" y="17"/>
                  <a:pt x="6" y="20"/>
                </a:cubicBezTo>
                <a:cubicBezTo>
                  <a:pt x="11" y="16"/>
                  <a:pt x="15" y="12"/>
                  <a:pt x="19" y="7"/>
                </a:cubicBezTo>
                <a:cubicBezTo>
                  <a:pt x="19" y="8"/>
                  <a:pt x="20" y="9"/>
                  <a:pt x="20" y="9"/>
                </a:cubicBezTo>
                <a:close/>
                <a:moveTo>
                  <a:pt x="18" y="7"/>
                </a:moveTo>
                <a:cubicBezTo>
                  <a:pt x="13" y="9"/>
                  <a:pt x="10" y="13"/>
                  <a:pt x="5" y="16"/>
                </a:cubicBezTo>
                <a:cubicBezTo>
                  <a:pt x="7" y="15"/>
                  <a:pt x="9" y="13"/>
                  <a:pt x="11" y="11"/>
                </a:cubicBezTo>
                <a:cubicBezTo>
                  <a:pt x="13" y="10"/>
                  <a:pt x="14" y="8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6"/>
                  <a:pt x="17" y="6"/>
                  <a:pt x="18" y="7"/>
                </a:cubicBezTo>
                <a:close/>
                <a:moveTo>
                  <a:pt x="14" y="5"/>
                </a:moveTo>
                <a:cubicBezTo>
                  <a:pt x="11" y="7"/>
                  <a:pt x="8" y="9"/>
                  <a:pt x="5" y="12"/>
                </a:cubicBezTo>
                <a:cubicBezTo>
                  <a:pt x="6" y="7"/>
                  <a:pt x="9" y="4"/>
                  <a:pt x="14" y="5"/>
                </a:cubicBezTo>
                <a:close/>
                <a:moveTo>
                  <a:pt x="13" y="37"/>
                </a:moveTo>
                <a:cubicBezTo>
                  <a:pt x="15" y="35"/>
                  <a:pt x="18" y="34"/>
                  <a:pt x="20" y="33"/>
                </a:cubicBezTo>
                <a:cubicBezTo>
                  <a:pt x="18" y="34"/>
                  <a:pt x="16" y="36"/>
                  <a:pt x="15" y="38"/>
                </a:cubicBezTo>
                <a:cubicBezTo>
                  <a:pt x="14" y="38"/>
                  <a:pt x="15" y="39"/>
                  <a:pt x="15" y="39"/>
                </a:cubicBezTo>
                <a:cubicBezTo>
                  <a:pt x="21" y="34"/>
                  <a:pt x="28" y="31"/>
                  <a:pt x="35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29" y="32"/>
                  <a:pt x="21" y="36"/>
                  <a:pt x="16" y="41"/>
                </a:cubicBezTo>
                <a:cubicBezTo>
                  <a:pt x="15" y="41"/>
                  <a:pt x="15" y="42"/>
                  <a:pt x="15" y="42"/>
                </a:cubicBezTo>
                <a:cubicBezTo>
                  <a:pt x="15" y="41"/>
                  <a:pt x="15" y="40"/>
                  <a:pt x="14" y="40"/>
                </a:cubicBezTo>
                <a:cubicBezTo>
                  <a:pt x="14" y="39"/>
                  <a:pt x="13" y="38"/>
                  <a:pt x="13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chenying0907 18"/>
          <p:cNvGrpSpPr/>
          <p:nvPr/>
        </p:nvGrpSpPr>
        <p:grpSpPr>
          <a:xfrm>
            <a:off x="4562232" y="975334"/>
            <a:ext cx="3024000" cy="72000"/>
            <a:chOff x="1672389" y="1937084"/>
            <a:chExt cx="6256424" cy="288758"/>
          </a:xfrm>
        </p:grpSpPr>
        <p:sp>
          <p:nvSpPr>
            <p:cNvPr id="44" name="矩形 43"/>
            <p:cNvSpPr/>
            <p:nvPr/>
          </p:nvSpPr>
          <p:spPr>
            <a:xfrm>
              <a:off x="1672389" y="1937084"/>
              <a:ext cx="1564106" cy="2887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3236495" y="1937084"/>
              <a:ext cx="1564106" cy="288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800601" y="1937084"/>
              <a:ext cx="1564106" cy="288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364707" y="1937084"/>
              <a:ext cx="1564106" cy="288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TextBox 39"/>
          <p:cNvSpPr txBox="1"/>
          <p:nvPr/>
        </p:nvSpPr>
        <p:spPr>
          <a:xfrm>
            <a:off x="4545391" y="549697"/>
            <a:ext cx="30698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6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dom</a:t>
            </a:r>
            <a:r>
              <a:rPr lang="zh-CN" altLang="en-US" b="1" spc="16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操作，跨端</a:t>
            </a:r>
            <a:endParaRPr lang="zh-CN" altLang="en-US" b="1" spc="16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Tw Cen MT Condensed Extra Bold" panose="020B0803020202020204" pitchFamily="34" charset="0"/>
              <a:ea typeface="方正正大黑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61540" y="2155825"/>
            <a:ext cx="87655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uFillTx/>
              </a:rPr>
              <a:t>Virtual DOM 终归只是一些 JavaScript 对象罢了，那么最终是如何调用不同平台的 API 的呢？这就需要依赖一层适配层了，</a:t>
            </a:r>
            <a:r>
              <a:rPr>
                <a:solidFill>
                  <a:schemeClr val="bg1"/>
                </a:solidFill>
                <a:uFillTx/>
                <a:sym typeface="+mn-ea"/>
              </a:rPr>
              <a:t>根据 platform 区分不同平台来执行当前平台对应的API，而对外则是提供了一致的接口，供 Virtual DOM 来调用。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如图</a:t>
            </a:r>
            <a:endParaRPr>
              <a:solidFill>
                <a:schemeClr val="bg1"/>
              </a:solidFill>
              <a:uFillTx/>
            </a:endParaRPr>
          </a:p>
          <a:p>
            <a:endParaRPr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494030"/>
            <a:ext cx="6805295" cy="594741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905" y="426720"/>
            <a:ext cx="6003290" cy="54203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8" t="41488" r="45307" b="35359"/>
          <a:stretch>
            <a:fillRect/>
          </a:stretch>
        </p:blipFill>
        <p:spPr>
          <a:xfrm rot="4955475">
            <a:off x="5635076" y="1615811"/>
            <a:ext cx="864406" cy="2715455"/>
          </a:xfrm>
          <a:custGeom>
            <a:avLst/>
            <a:gdLst/>
            <a:ahLst/>
            <a:cxnLst/>
            <a:rect l="l" t="t" r="r" b="b"/>
            <a:pathLst>
              <a:path w="864406" h="2715455">
                <a:moveTo>
                  <a:pt x="444907" y="2637738"/>
                </a:moveTo>
                <a:cubicBezTo>
                  <a:pt x="452570" y="2617591"/>
                  <a:pt x="464058" y="2602786"/>
                  <a:pt x="479372" y="2593323"/>
                </a:cubicBezTo>
                <a:cubicBezTo>
                  <a:pt x="505171" y="2611151"/>
                  <a:pt x="530279" y="2635613"/>
                  <a:pt x="554698" y="2666710"/>
                </a:cubicBezTo>
                <a:cubicBezTo>
                  <a:pt x="548632" y="2685610"/>
                  <a:pt x="538123" y="2698864"/>
                  <a:pt x="523173" y="2706472"/>
                </a:cubicBezTo>
                <a:cubicBezTo>
                  <a:pt x="496920" y="2689868"/>
                  <a:pt x="470831" y="2666957"/>
                  <a:pt x="444907" y="2637738"/>
                </a:cubicBezTo>
                <a:close/>
                <a:moveTo>
                  <a:pt x="486804" y="1960860"/>
                </a:moveTo>
                <a:cubicBezTo>
                  <a:pt x="504980" y="1821083"/>
                  <a:pt x="528243" y="1681907"/>
                  <a:pt x="556592" y="1543331"/>
                </a:cubicBezTo>
                <a:lnTo>
                  <a:pt x="582828" y="1546743"/>
                </a:lnTo>
                <a:cubicBezTo>
                  <a:pt x="593695" y="1548156"/>
                  <a:pt x="603548" y="1551000"/>
                  <a:pt x="612386" y="1555276"/>
                </a:cubicBezTo>
                <a:cubicBezTo>
                  <a:pt x="589816" y="1728843"/>
                  <a:pt x="567697" y="1866846"/>
                  <a:pt x="546027" y="1969285"/>
                </a:cubicBezTo>
                <a:cubicBezTo>
                  <a:pt x="538905" y="1971759"/>
                  <a:pt x="528738" y="1972137"/>
                  <a:pt x="515526" y="1970419"/>
                </a:cubicBezTo>
                <a:cubicBezTo>
                  <a:pt x="507330" y="1969353"/>
                  <a:pt x="497756" y="1966167"/>
                  <a:pt x="486804" y="1960860"/>
                </a:cubicBezTo>
                <a:close/>
                <a:moveTo>
                  <a:pt x="367319" y="2516425"/>
                </a:moveTo>
                <a:cubicBezTo>
                  <a:pt x="365506" y="2533860"/>
                  <a:pt x="363246" y="2552991"/>
                  <a:pt x="360537" y="2573818"/>
                </a:cubicBezTo>
                <a:cubicBezTo>
                  <a:pt x="376087" y="2577332"/>
                  <a:pt x="388385" y="2580736"/>
                  <a:pt x="397430" y="2584029"/>
                </a:cubicBezTo>
                <a:cubicBezTo>
                  <a:pt x="401306" y="2562692"/>
                  <a:pt x="405050" y="2541329"/>
                  <a:pt x="408659" y="2519941"/>
                </a:cubicBezTo>
                <a:cubicBezTo>
                  <a:pt x="394092" y="2518955"/>
                  <a:pt x="380312" y="2517782"/>
                  <a:pt x="367319" y="2516425"/>
                </a:cubicBezTo>
                <a:close/>
                <a:moveTo>
                  <a:pt x="567682" y="180617"/>
                </a:moveTo>
                <a:cubicBezTo>
                  <a:pt x="571888" y="148271"/>
                  <a:pt x="578721" y="109272"/>
                  <a:pt x="588180" y="63619"/>
                </a:cubicBezTo>
                <a:cubicBezTo>
                  <a:pt x="624384" y="65244"/>
                  <a:pt x="661582" y="68539"/>
                  <a:pt x="699772" y="73505"/>
                </a:cubicBezTo>
                <a:lnTo>
                  <a:pt x="798096" y="86290"/>
                </a:lnTo>
                <a:cubicBezTo>
                  <a:pt x="799000" y="99562"/>
                  <a:pt x="798061" y="116895"/>
                  <a:pt x="795279" y="138289"/>
                </a:cubicBezTo>
                <a:cubicBezTo>
                  <a:pt x="792824" y="157168"/>
                  <a:pt x="789432" y="174827"/>
                  <a:pt x="785105" y="191265"/>
                </a:cubicBezTo>
                <a:cubicBezTo>
                  <a:pt x="775135" y="192757"/>
                  <a:pt x="766651" y="193048"/>
                  <a:pt x="759652" y="192137"/>
                </a:cubicBezTo>
                <a:lnTo>
                  <a:pt x="738920" y="189442"/>
                </a:lnTo>
                <a:cubicBezTo>
                  <a:pt x="739458" y="167575"/>
                  <a:pt x="740465" y="150972"/>
                  <a:pt x="741939" y="139630"/>
                </a:cubicBezTo>
                <a:cubicBezTo>
                  <a:pt x="712051" y="135744"/>
                  <a:pt x="676833" y="132187"/>
                  <a:pt x="636284" y="128960"/>
                </a:cubicBezTo>
                <a:cubicBezTo>
                  <a:pt x="627854" y="187311"/>
                  <a:pt x="619707" y="243259"/>
                  <a:pt x="611844" y="296806"/>
                </a:cubicBezTo>
                <a:cubicBezTo>
                  <a:pt x="695720" y="301834"/>
                  <a:pt x="778889" y="309483"/>
                  <a:pt x="861349" y="319752"/>
                </a:cubicBezTo>
                <a:cubicBezTo>
                  <a:pt x="864260" y="328113"/>
                  <a:pt x="865093" y="337085"/>
                  <a:pt x="863846" y="346670"/>
                </a:cubicBezTo>
                <a:cubicBezTo>
                  <a:pt x="862633" y="356000"/>
                  <a:pt x="860342" y="364425"/>
                  <a:pt x="856972" y="371948"/>
                </a:cubicBezTo>
                <a:cubicBezTo>
                  <a:pt x="767473" y="368270"/>
                  <a:pt x="683132" y="361715"/>
                  <a:pt x="603949" y="352284"/>
                </a:cubicBezTo>
                <a:cubicBezTo>
                  <a:pt x="600359" y="379891"/>
                  <a:pt x="596167" y="410189"/>
                  <a:pt x="591373" y="443179"/>
                </a:cubicBezTo>
                <a:cubicBezTo>
                  <a:pt x="579230" y="445540"/>
                  <a:pt x="569620" y="446261"/>
                  <a:pt x="562543" y="445341"/>
                </a:cubicBezTo>
                <a:cubicBezTo>
                  <a:pt x="555672" y="444447"/>
                  <a:pt x="547299" y="441385"/>
                  <a:pt x="537426" y="436153"/>
                </a:cubicBezTo>
                <a:cubicBezTo>
                  <a:pt x="542653" y="380721"/>
                  <a:pt x="552738" y="295543"/>
                  <a:pt x="567682" y="180617"/>
                </a:cubicBezTo>
                <a:close/>
                <a:moveTo>
                  <a:pt x="271204" y="2446850"/>
                </a:moveTo>
                <a:cubicBezTo>
                  <a:pt x="286413" y="2447560"/>
                  <a:pt x="302247" y="2448614"/>
                  <a:pt x="318706" y="2450012"/>
                </a:cubicBezTo>
                <a:cubicBezTo>
                  <a:pt x="321812" y="2423185"/>
                  <a:pt x="325281" y="2393520"/>
                  <a:pt x="329111" y="2361018"/>
                </a:cubicBezTo>
                <a:cubicBezTo>
                  <a:pt x="322311" y="2360133"/>
                  <a:pt x="307747" y="2359006"/>
                  <a:pt x="285420" y="2357638"/>
                </a:cubicBezTo>
                <a:cubicBezTo>
                  <a:pt x="281927" y="2381562"/>
                  <a:pt x="277188" y="2411299"/>
                  <a:pt x="271204" y="2446850"/>
                </a:cubicBezTo>
                <a:close/>
                <a:moveTo>
                  <a:pt x="423771" y="1057656"/>
                </a:moveTo>
                <a:cubicBezTo>
                  <a:pt x="437098" y="976660"/>
                  <a:pt x="452792" y="895579"/>
                  <a:pt x="470853" y="814413"/>
                </a:cubicBezTo>
                <a:cubicBezTo>
                  <a:pt x="491024" y="810480"/>
                  <a:pt x="523782" y="811462"/>
                  <a:pt x="569127" y="817358"/>
                </a:cubicBezTo>
                <a:cubicBezTo>
                  <a:pt x="595707" y="820814"/>
                  <a:pt x="621254" y="825123"/>
                  <a:pt x="645767" y="830284"/>
                </a:cubicBezTo>
                <a:cubicBezTo>
                  <a:pt x="655420" y="838484"/>
                  <a:pt x="654498" y="890178"/>
                  <a:pt x="642999" y="985367"/>
                </a:cubicBezTo>
                <a:cubicBezTo>
                  <a:pt x="652473" y="986908"/>
                  <a:pt x="661483" y="988422"/>
                  <a:pt x="670028" y="989908"/>
                </a:cubicBezTo>
                <a:cubicBezTo>
                  <a:pt x="674412" y="942846"/>
                  <a:pt x="679070" y="889620"/>
                  <a:pt x="684005" y="830232"/>
                </a:cubicBezTo>
                <a:cubicBezTo>
                  <a:pt x="693270" y="828289"/>
                  <a:pt x="702188" y="827874"/>
                  <a:pt x="710760" y="828989"/>
                </a:cubicBezTo>
                <a:cubicBezTo>
                  <a:pt x="720756" y="830289"/>
                  <a:pt x="729900" y="832346"/>
                  <a:pt x="738193" y="835160"/>
                </a:cubicBezTo>
                <a:cubicBezTo>
                  <a:pt x="734961" y="893199"/>
                  <a:pt x="731287" y="947713"/>
                  <a:pt x="727171" y="998700"/>
                </a:cubicBezTo>
                <a:cubicBezTo>
                  <a:pt x="739994" y="1000367"/>
                  <a:pt x="757160" y="1003165"/>
                  <a:pt x="778672" y="1007093"/>
                </a:cubicBezTo>
                <a:cubicBezTo>
                  <a:pt x="780401" y="1014515"/>
                  <a:pt x="780463" y="1024403"/>
                  <a:pt x="778856" y="1036758"/>
                </a:cubicBezTo>
                <a:cubicBezTo>
                  <a:pt x="777525" y="1046994"/>
                  <a:pt x="774419" y="1056586"/>
                  <a:pt x="769539" y="1065532"/>
                </a:cubicBezTo>
                <a:cubicBezTo>
                  <a:pt x="749088" y="1062419"/>
                  <a:pt x="733182" y="1059897"/>
                  <a:pt x="721821" y="1057966"/>
                </a:cubicBezTo>
                <a:cubicBezTo>
                  <a:pt x="717877" y="1105690"/>
                  <a:pt x="712705" y="1157656"/>
                  <a:pt x="706303" y="1213864"/>
                </a:cubicBezTo>
                <a:cubicBezTo>
                  <a:pt x="689707" y="1214076"/>
                  <a:pt x="672291" y="1212997"/>
                  <a:pt x="654057" y="1210626"/>
                </a:cubicBezTo>
                <a:cubicBezTo>
                  <a:pt x="657823" y="1155235"/>
                  <a:pt x="661639" y="1101399"/>
                  <a:pt x="665506" y="1049119"/>
                </a:cubicBezTo>
                <a:cubicBezTo>
                  <a:pt x="654972" y="1047411"/>
                  <a:pt x="645172" y="1045741"/>
                  <a:pt x="636106" y="1044108"/>
                </a:cubicBezTo>
                <a:lnTo>
                  <a:pt x="633607" y="1063330"/>
                </a:lnTo>
                <a:cubicBezTo>
                  <a:pt x="627704" y="1108725"/>
                  <a:pt x="620100" y="1145618"/>
                  <a:pt x="610797" y="1174009"/>
                </a:cubicBezTo>
                <a:cubicBezTo>
                  <a:pt x="560381" y="1179520"/>
                  <a:pt x="502465" y="1178023"/>
                  <a:pt x="437051" y="1169517"/>
                </a:cubicBezTo>
                <a:lnTo>
                  <a:pt x="444245" y="1114186"/>
                </a:lnTo>
                <a:cubicBezTo>
                  <a:pt x="460342" y="1113606"/>
                  <a:pt x="473163" y="1113206"/>
                  <a:pt x="482708" y="1112985"/>
                </a:cubicBezTo>
                <a:cubicBezTo>
                  <a:pt x="492278" y="1055784"/>
                  <a:pt x="504590" y="993317"/>
                  <a:pt x="519644" y="925584"/>
                </a:cubicBezTo>
                <a:cubicBezTo>
                  <a:pt x="534619" y="927532"/>
                  <a:pt x="550708" y="931418"/>
                  <a:pt x="567910" y="937242"/>
                </a:cubicBezTo>
                <a:cubicBezTo>
                  <a:pt x="559031" y="1005526"/>
                  <a:pt x="548166" y="1064733"/>
                  <a:pt x="535315" y="1114866"/>
                </a:cubicBezTo>
                <a:cubicBezTo>
                  <a:pt x="547021" y="1115033"/>
                  <a:pt x="557320" y="1115696"/>
                  <a:pt x="566210" y="1116852"/>
                </a:cubicBezTo>
                <a:cubicBezTo>
                  <a:pt x="572311" y="1093310"/>
                  <a:pt x="578341" y="1058633"/>
                  <a:pt x="584298" y="1012820"/>
                </a:cubicBezTo>
                <a:cubicBezTo>
                  <a:pt x="592711" y="948121"/>
                  <a:pt x="597675" y="904261"/>
                  <a:pt x="599192" y="881240"/>
                </a:cubicBezTo>
                <a:cubicBezTo>
                  <a:pt x="573052" y="877841"/>
                  <a:pt x="544477" y="875325"/>
                  <a:pt x="513468" y="873691"/>
                </a:cubicBezTo>
                <a:cubicBezTo>
                  <a:pt x="502564" y="934608"/>
                  <a:pt x="489650" y="998441"/>
                  <a:pt x="474724" y="1065190"/>
                </a:cubicBezTo>
                <a:cubicBezTo>
                  <a:pt x="457092" y="1062897"/>
                  <a:pt x="440108" y="1060386"/>
                  <a:pt x="423771" y="1057656"/>
                </a:cubicBezTo>
                <a:close/>
                <a:moveTo>
                  <a:pt x="186787" y="2629773"/>
                </a:moveTo>
                <a:cubicBezTo>
                  <a:pt x="193102" y="2581204"/>
                  <a:pt x="200022" y="2531727"/>
                  <a:pt x="207546" y="2481342"/>
                </a:cubicBezTo>
                <a:cubicBezTo>
                  <a:pt x="218116" y="2414013"/>
                  <a:pt x="229246" y="2353824"/>
                  <a:pt x="240935" y="2300774"/>
                </a:cubicBezTo>
                <a:cubicBezTo>
                  <a:pt x="259716" y="2297115"/>
                  <a:pt x="294446" y="2298580"/>
                  <a:pt x="345126" y="2305170"/>
                </a:cubicBezTo>
                <a:cubicBezTo>
                  <a:pt x="365032" y="2307758"/>
                  <a:pt x="377198" y="2312370"/>
                  <a:pt x="381623" y="2319003"/>
                </a:cubicBezTo>
                <a:cubicBezTo>
                  <a:pt x="383538" y="2341563"/>
                  <a:pt x="380931" y="2386817"/>
                  <a:pt x="373803" y="2454767"/>
                </a:cubicBezTo>
                <a:cubicBezTo>
                  <a:pt x="388999" y="2455907"/>
                  <a:pt x="404561" y="2457333"/>
                  <a:pt x="420490" y="2459044"/>
                </a:cubicBezTo>
                <a:cubicBezTo>
                  <a:pt x="429042" y="2415823"/>
                  <a:pt x="438922" y="2367956"/>
                  <a:pt x="450130" y="2315442"/>
                </a:cubicBezTo>
                <a:cubicBezTo>
                  <a:pt x="503361" y="2322363"/>
                  <a:pt x="547279" y="2331535"/>
                  <a:pt x="581885" y="2342958"/>
                </a:cubicBezTo>
                <a:cubicBezTo>
                  <a:pt x="584079" y="2350347"/>
                  <a:pt x="583812" y="2364532"/>
                  <a:pt x="581084" y="2385516"/>
                </a:cubicBezTo>
                <a:cubicBezTo>
                  <a:pt x="578982" y="2401682"/>
                  <a:pt x="574775" y="2414948"/>
                  <a:pt x="568464" y="2425315"/>
                </a:cubicBezTo>
                <a:cubicBezTo>
                  <a:pt x="560647" y="2425703"/>
                  <a:pt x="554504" y="2425607"/>
                  <a:pt x="550034" y="2425026"/>
                </a:cubicBezTo>
                <a:cubicBezTo>
                  <a:pt x="544211" y="2424269"/>
                  <a:pt x="538163" y="2421778"/>
                  <a:pt x="531890" y="2417555"/>
                </a:cubicBezTo>
                <a:lnTo>
                  <a:pt x="535622" y="2388854"/>
                </a:lnTo>
                <a:cubicBezTo>
                  <a:pt x="525640" y="2386893"/>
                  <a:pt x="510226" y="2384110"/>
                  <a:pt x="489378" y="2380507"/>
                </a:cubicBezTo>
                <a:cubicBezTo>
                  <a:pt x="485153" y="2410005"/>
                  <a:pt x="480411" y="2438024"/>
                  <a:pt x="475152" y="2464563"/>
                </a:cubicBezTo>
                <a:cubicBezTo>
                  <a:pt x="509009" y="2468505"/>
                  <a:pt x="542883" y="2472679"/>
                  <a:pt x="576773" y="2477086"/>
                </a:cubicBezTo>
                <a:cubicBezTo>
                  <a:pt x="578616" y="2486568"/>
                  <a:pt x="578880" y="2496370"/>
                  <a:pt x="577563" y="2506494"/>
                </a:cubicBezTo>
                <a:cubicBezTo>
                  <a:pt x="576006" y="2518466"/>
                  <a:pt x="573886" y="2527876"/>
                  <a:pt x="571202" y="2534724"/>
                </a:cubicBezTo>
                <a:cubicBezTo>
                  <a:pt x="530145" y="2531359"/>
                  <a:pt x="494448" y="2528302"/>
                  <a:pt x="464109" y="2525553"/>
                </a:cubicBezTo>
                <a:cubicBezTo>
                  <a:pt x="456568" y="2564431"/>
                  <a:pt x="447758" y="2605428"/>
                  <a:pt x="437678" y="2648544"/>
                </a:cubicBezTo>
                <a:cubicBezTo>
                  <a:pt x="401809" y="2641567"/>
                  <a:pt x="373771" y="2634532"/>
                  <a:pt x="353565" y="2627438"/>
                </a:cubicBezTo>
                <a:cubicBezTo>
                  <a:pt x="353577" y="2627346"/>
                  <a:pt x="353116" y="2630892"/>
                  <a:pt x="352182" y="2638075"/>
                </a:cubicBezTo>
                <a:cubicBezTo>
                  <a:pt x="344606" y="2642543"/>
                  <a:pt x="335763" y="2644120"/>
                  <a:pt x="325654" y="2642806"/>
                </a:cubicBezTo>
                <a:cubicBezTo>
                  <a:pt x="316700" y="2641641"/>
                  <a:pt x="308226" y="2639387"/>
                  <a:pt x="300232" y="2636042"/>
                </a:cubicBezTo>
                <a:cubicBezTo>
                  <a:pt x="302973" y="2607100"/>
                  <a:pt x="307284" y="2565165"/>
                  <a:pt x="313166" y="2510237"/>
                </a:cubicBezTo>
                <a:cubicBezTo>
                  <a:pt x="294788" y="2508301"/>
                  <a:pt x="277566" y="2506288"/>
                  <a:pt x="261499" y="2504199"/>
                </a:cubicBezTo>
                <a:cubicBezTo>
                  <a:pt x="255599" y="2540265"/>
                  <a:pt x="247701" y="2585130"/>
                  <a:pt x="237806" y="2638795"/>
                </a:cubicBezTo>
                <a:cubicBezTo>
                  <a:pt x="226739" y="2638747"/>
                  <a:pt x="218033" y="2638310"/>
                  <a:pt x="211685" y="2637484"/>
                </a:cubicBezTo>
                <a:cubicBezTo>
                  <a:pt x="203489" y="2636419"/>
                  <a:pt x="195190" y="2633848"/>
                  <a:pt x="186787" y="2629773"/>
                </a:cubicBezTo>
                <a:close/>
                <a:moveTo>
                  <a:pt x="121369" y="2605836"/>
                </a:moveTo>
                <a:cubicBezTo>
                  <a:pt x="129856" y="2584053"/>
                  <a:pt x="139617" y="2561564"/>
                  <a:pt x="150651" y="2538368"/>
                </a:cubicBezTo>
                <a:cubicBezTo>
                  <a:pt x="165139" y="2542240"/>
                  <a:pt x="179233" y="2548917"/>
                  <a:pt x="192934" y="2558400"/>
                </a:cubicBezTo>
                <a:cubicBezTo>
                  <a:pt x="186423" y="2583538"/>
                  <a:pt x="177186" y="2605847"/>
                  <a:pt x="165224" y="2625327"/>
                </a:cubicBezTo>
                <a:cubicBezTo>
                  <a:pt x="148935" y="2620903"/>
                  <a:pt x="134316" y="2614406"/>
                  <a:pt x="121369" y="2605836"/>
                </a:cubicBezTo>
                <a:close/>
                <a:moveTo>
                  <a:pt x="150956" y="2362672"/>
                </a:moveTo>
                <a:cubicBezTo>
                  <a:pt x="159232" y="2334760"/>
                  <a:pt x="169538" y="2307389"/>
                  <a:pt x="181873" y="2280559"/>
                </a:cubicBezTo>
                <a:cubicBezTo>
                  <a:pt x="197311" y="2283604"/>
                  <a:pt x="211853" y="2289252"/>
                  <a:pt x="225497" y="2297503"/>
                </a:cubicBezTo>
                <a:cubicBezTo>
                  <a:pt x="222808" y="2318181"/>
                  <a:pt x="213111" y="2345588"/>
                  <a:pt x="196404" y="2379723"/>
                </a:cubicBezTo>
                <a:cubicBezTo>
                  <a:pt x="179292" y="2375639"/>
                  <a:pt x="164143" y="2369956"/>
                  <a:pt x="150956" y="2362672"/>
                </a:cubicBezTo>
                <a:close/>
                <a:moveTo>
                  <a:pt x="191362" y="1879749"/>
                </a:moveTo>
                <a:cubicBezTo>
                  <a:pt x="210754" y="1765963"/>
                  <a:pt x="230875" y="1650562"/>
                  <a:pt x="251724" y="1533545"/>
                </a:cubicBezTo>
                <a:lnTo>
                  <a:pt x="279459" y="1537151"/>
                </a:lnTo>
                <a:cubicBezTo>
                  <a:pt x="291204" y="1538678"/>
                  <a:pt x="302592" y="1541877"/>
                  <a:pt x="313622" y="1546748"/>
                </a:cubicBezTo>
                <a:cubicBezTo>
                  <a:pt x="297852" y="1661040"/>
                  <a:pt x="278693" y="1776279"/>
                  <a:pt x="256143" y="1892462"/>
                </a:cubicBezTo>
                <a:cubicBezTo>
                  <a:pt x="245450" y="1893874"/>
                  <a:pt x="234212" y="1893814"/>
                  <a:pt x="222431" y="1892282"/>
                </a:cubicBezTo>
                <a:cubicBezTo>
                  <a:pt x="213158" y="1891076"/>
                  <a:pt x="202802" y="1886899"/>
                  <a:pt x="191362" y="1879749"/>
                </a:cubicBezTo>
                <a:close/>
                <a:moveTo>
                  <a:pt x="354473" y="103738"/>
                </a:moveTo>
                <a:cubicBezTo>
                  <a:pt x="356896" y="93088"/>
                  <a:pt x="359922" y="84718"/>
                  <a:pt x="363552" y="78627"/>
                </a:cubicBezTo>
                <a:cubicBezTo>
                  <a:pt x="388452" y="82867"/>
                  <a:pt x="409353" y="87396"/>
                  <a:pt x="426253" y="92215"/>
                </a:cubicBezTo>
                <a:cubicBezTo>
                  <a:pt x="430922" y="65175"/>
                  <a:pt x="436270" y="34436"/>
                  <a:pt x="442296" y="0"/>
                </a:cubicBezTo>
                <a:lnTo>
                  <a:pt x="466046" y="3088"/>
                </a:lnTo>
                <a:cubicBezTo>
                  <a:pt x="476204" y="4409"/>
                  <a:pt x="485155" y="7233"/>
                  <a:pt x="492899" y="11561"/>
                </a:cubicBezTo>
                <a:lnTo>
                  <a:pt x="480576" y="106325"/>
                </a:lnTo>
                <a:cubicBezTo>
                  <a:pt x="494634" y="110235"/>
                  <a:pt x="511827" y="115633"/>
                  <a:pt x="532154" y="122519"/>
                </a:cubicBezTo>
                <a:cubicBezTo>
                  <a:pt x="533969" y="128951"/>
                  <a:pt x="534091" y="138199"/>
                  <a:pt x="532523" y="150263"/>
                </a:cubicBezTo>
                <a:cubicBezTo>
                  <a:pt x="531251" y="160046"/>
                  <a:pt x="528142" y="169410"/>
                  <a:pt x="523197" y="178355"/>
                </a:cubicBezTo>
                <a:cubicBezTo>
                  <a:pt x="501044" y="174092"/>
                  <a:pt x="483962" y="170286"/>
                  <a:pt x="471949" y="166937"/>
                </a:cubicBezTo>
                <a:cubicBezTo>
                  <a:pt x="465803" y="211047"/>
                  <a:pt x="459712" y="251101"/>
                  <a:pt x="453676" y="287100"/>
                </a:cubicBezTo>
                <a:cubicBezTo>
                  <a:pt x="468219" y="286836"/>
                  <a:pt x="487281" y="287280"/>
                  <a:pt x="510861" y="288429"/>
                </a:cubicBezTo>
                <a:cubicBezTo>
                  <a:pt x="511317" y="307356"/>
                  <a:pt x="510333" y="326149"/>
                  <a:pt x="507906" y="344809"/>
                </a:cubicBezTo>
                <a:cubicBezTo>
                  <a:pt x="482251" y="346321"/>
                  <a:pt x="461051" y="347090"/>
                  <a:pt x="444305" y="347117"/>
                </a:cubicBezTo>
                <a:cubicBezTo>
                  <a:pt x="438796" y="380122"/>
                  <a:pt x="432922" y="413030"/>
                  <a:pt x="426681" y="445839"/>
                </a:cubicBezTo>
                <a:cubicBezTo>
                  <a:pt x="419846" y="447767"/>
                  <a:pt x="410807" y="448000"/>
                  <a:pt x="399565" y="446538"/>
                </a:cubicBezTo>
                <a:cubicBezTo>
                  <a:pt x="391808" y="445530"/>
                  <a:pt x="383094" y="442682"/>
                  <a:pt x="373424" y="437995"/>
                </a:cubicBezTo>
                <a:cubicBezTo>
                  <a:pt x="377391" y="407484"/>
                  <a:pt x="381390" y="376703"/>
                  <a:pt x="385420" y="345652"/>
                </a:cubicBezTo>
                <a:cubicBezTo>
                  <a:pt x="373957" y="345948"/>
                  <a:pt x="358121" y="345243"/>
                  <a:pt x="337912" y="343537"/>
                </a:cubicBezTo>
                <a:cubicBezTo>
                  <a:pt x="337392" y="324711"/>
                  <a:pt x="338455" y="305125"/>
                  <a:pt x="341101" y="284779"/>
                </a:cubicBezTo>
                <a:cubicBezTo>
                  <a:pt x="362510" y="284948"/>
                  <a:pt x="380435" y="285021"/>
                  <a:pt x="394874" y="284997"/>
                </a:cubicBezTo>
                <a:cubicBezTo>
                  <a:pt x="401555" y="240048"/>
                  <a:pt x="408348" y="195947"/>
                  <a:pt x="415255" y="152692"/>
                </a:cubicBezTo>
                <a:cubicBezTo>
                  <a:pt x="396992" y="147666"/>
                  <a:pt x="376152" y="141031"/>
                  <a:pt x="352739" y="132785"/>
                </a:cubicBezTo>
                <a:cubicBezTo>
                  <a:pt x="352887" y="121177"/>
                  <a:pt x="353465" y="111495"/>
                  <a:pt x="354473" y="103738"/>
                </a:cubicBezTo>
                <a:close/>
                <a:moveTo>
                  <a:pt x="0" y="2610466"/>
                </a:moveTo>
                <a:cubicBezTo>
                  <a:pt x="7943" y="2591271"/>
                  <a:pt x="18379" y="2574502"/>
                  <a:pt x="31309" y="2560162"/>
                </a:cubicBezTo>
                <a:cubicBezTo>
                  <a:pt x="44627" y="2568874"/>
                  <a:pt x="53006" y="2576069"/>
                  <a:pt x="56446" y="2581747"/>
                </a:cubicBezTo>
                <a:cubicBezTo>
                  <a:pt x="63424" y="2550626"/>
                  <a:pt x="72844" y="2516800"/>
                  <a:pt x="84704" y="2480270"/>
                </a:cubicBezTo>
                <a:cubicBezTo>
                  <a:pt x="98526" y="2482067"/>
                  <a:pt x="114387" y="2486175"/>
                  <a:pt x="132290" y="2492595"/>
                </a:cubicBezTo>
                <a:cubicBezTo>
                  <a:pt x="126574" y="2536552"/>
                  <a:pt x="116536" y="2577209"/>
                  <a:pt x="102177" y="2614567"/>
                </a:cubicBezTo>
                <a:cubicBezTo>
                  <a:pt x="124122" y="2632499"/>
                  <a:pt x="145400" y="2651467"/>
                  <a:pt x="166009" y="2671472"/>
                </a:cubicBezTo>
                <a:cubicBezTo>
                  <a:pt x="158513" y="2690618"/>
                  <a:pt x="147551" y="2705279"/>
                  <a:pt x="133124" y="2715455"/>
                </a:cubicBezTo>
                <a:cubicBezTo>
                  <a:pt x="106096" y="2696669"/>
                  <a:pt x="61721" y="2661672"/>
                  <a:pt x="0" y="2610466"/>
                </a:cubicBezTo>
                <a:close/>
                <a:moveTo>
                  <a:pt x="28407" y="2386859"/>
                </a:moveTo>
                <a:cubicBezTo>
                  <a:pt x="33541" y="2366376"/>
                  <a:pt x="42130" y="2349602"/>
                  <a:pt x="54174" y="2336537"/>
                </a:cubicBezTo>
                <a:cubicBezTo>
                  <a:pt x="65008" y="2342578"/>
                  <a:pt x="73546" y="2348666"/>
                  <a:pt x="79786" y="2354801"/>
                </a:cubicBezTo>
                <a:cubicBezTo>
                  <a:pt x="89581" y="2312772"/>
                  <a:pt x="101983" y="2268251"/>
                  <a:pt x="116993" y="2221238"/>
                </a:cubicBezTo>
                <a:cubicBezTo>
                  <a:pt x="131062" y="2223068"/>
                  <a:pt x="146901" y="2227439"/>
                  <a:pt x="164508" y="2234354"/>
                </a:cubicBezTo>
                <a:cubicBezTo>
                  <a:pt x="157690" y="2286791"/>
                  <a:pt x="144752" y="2335845"/>
                  <a:pt x="125695" y="2381518"/>
                </a:cubicBezTo>
                <a:cubicBezTo>
                  <a:pt x="141254" y="2390947"/>
                  <a:pt x="161948" y="2403983"/>
                  <a:pt x="187779" y="2420625"/>
                </a:cubicBezTo>
                <a:cubicBezTo>
                  <a:pt x="182495" y="2439489"/>
                  <a:pt x="174727" y="2455679"/>
                  <a:pt x="164476" y="2469193"/>
                </a:cubicBezTo>
                <a:cubicBezTo>
                  <a:pt x="124158" y="2452007"/>
                  <a:pt x="78801" y="2424562"/>
                  <a:pt x="28407" y="2386859"/>
                </a:cubicBezTo>
                <a:close/>
                <a:moveTo>
                  <a:pt x="206010" y="932434"/>
                </a:moveTo>
                <a:cubicBezTo>
                  <a:pt x="226560" y="932404"/>
                  <a:pt x="242452" y="932764"/>
                  <a:pt x="253686" y="933512"/>
                </a:cubicBezTo>
                <a:cubicBezTo>
                  <a:pt x="261028" y="889903"/>
                  <a:pt x="269959" y="842744"/>
                  <a:pt x="280479" y="792035"/>
                </a:cubicBezTo>
                <a:cubicBezTo>
                  <a:pt x="297849" y="794293"/>
                  <a:pt x="314629" y="798291"/>
                  <a:pt x="330820" y="804027"/>
                </a:cubicBezTo>
                <a:lnTo>
                  <a:pt x="321247" y="868946"/>
                </a:lnTo>
                <a:lnTo>
                  <a:pt x="324107" y="862241"/>
                </a:lnTo>
                <a:cubicBezTo>
                  <a:pt x="327666" y="855078"/>
                  <a:pt x="331647" y="848107"/>
                  <a:pt x="336051" y="841328"/>
                </a:cubicBezTo>
                <a:cubicBezTo>
                  <a:pt x="359962" y="849300"/>
                  <a:pt x="375644" y="858803"/>
                  <a:pt x="383099" y="869836"/>
                </a:cubicBezTo>
                <a:cubicBezTo>
                  <a:pt x="390206" y="829474"/>
                  <a:pt x="398155" y="785051"/>
                  <a:pt x="406945" y="736567"/>
                </a:cubicBezTo>
                <a:lnTo>
                  <a:pt x="431321" y="739737"/>
                </a:lnTo>
                <a:cubicBezTo>
                  <a:pt x="441189" y="741020"/>
                  <a:pt x="451047" y="743793"/>
                  <a:pt x="460896" y="748056"/>
                </a:cubicBezTo>
                <a:cubicBezTo>
                  <a:pt x="438216" y="908563"/>
                  <a:pt x="410037" y="1070484"/>
                  <a:pt x="376357" y="1233818"/>
                </a:cubicBezTo>
                <a:cubicBezTo>
                  <a:pt x="367184" y="1235608"/>
                  <a:pt x="357501" y="1235840"/>
                  <a:pt x="347306" y="1234514"/>
                </a:cubicBezTo>
                <a:cubicBezTo>
                  <a:pt x="339259" y="1233468"/>
                  <a:pt x="330212" y="1229662"/>
                  <a:pt x="320166" y="1223097"/>
                </a:cubicBezTo>
                <a:cubicBezTo>
                  <a:pt x="328412" y="1177632"/>
                  <a:pt x="335638" y="1135972"/>
                  <a:pt x="341843" y="1098115"/>
                </a:cubicBezTo>
                <a:cubicBezTo>
                  <a:pt x="332737" y="1100497"/>
                  <a:pt x="319331" y="1101466"/>
                  <a:pt x="301623" y="1101022"/>
                </a:cubicBezTo>
                <a:cubicBezTo>
                  <a:pt x="297691" y="1082508"/>
                  <a:pt x="296168" y="1064200"/>
                  <a:pt x="297052" y="1046096"/>
                </a:cubicBezTo>
                <a:cubicBezTo>
                  <a:pt x="318857" y="1040402"/>
                  <a:pt x="337531" y="1036840"/>
                  <a:pt x="353076" y="1035411"/>
                </a:cubicBezTo>
                <a:cubicBezTo>
                  <a:pt x="359382" y="999548"/>
                  <a:pt x="365695" y="963990"/>
                  <a:pt x="372015" y="928734"/>
                </a:cubicBezTo>
                <a:cubicBezTo>
                  <a:pt x="362900" y="924545"/>
                  <a:pt x="353565" y="918747"/>
                  <a:pt x="344012" y="911342"/>
                </a:cubicBezTo>
                <a:lnTo>
                  <a:pt x="318469" y="887782"/>
                </a:lnTo>
                <a:lnTo>
                  <a:pt x="306935" y="966000"/>
                </a:lnTo>
                <a:cubicBezTo>
                  <a:pt x="298067" y="1019728"/>
                  <a:pt x="288291" y="1073192"/>
                  <a:pt x="277610" y="1126394"/>
                </a:cubicBezTo>
                <a:cubicBezTo>
                  <a:pt x="258723" y="1123938"/>
                  <a:pt x="241004" y="1119905"/>
                  <a:pt x="224451" y="1114295"/>
                </a:cubicBezTo>
                <a:cubicBezTo>
                  <a:pt x="230889" y="1068609"/>
                  <a:pt x="237095" y="1027727"/>
                  <a:pt x="243068" y="991649"/>
                </a:cubicBezTo>
                <a:cubicBezTo>
                  <a:pt x="235087" y="992420"/>
                  <a:pt x="221721" y="991586"/>
                  <a:pt x="202969" y="989147"/>
                </a:cubicBezTo>
                <a:cubicBezTo>
                  <a:pt x="202647" y="969410"/>
                  <a:pt x="203661" y="950505"/>
                  <a:pt x="206010" y="932434"/>
                </a:cubicBezTo>
                <a:close/>
              </a:path>
            </a:pathLst>
          </a:custGeom>
        </p:spPr>
      </p:pic>
      <p:sp>
        <p:nvSpPr>
          <p:cNvPr id="14" name="Freeform 334"/>
          <p:cNvSpPr>
            <a:spLocks noEditPoints="1"/>
          </p:cNvSpPr>
          <p:nvPr/>
        </p:nvSpPr>
        <p:spPr bwMode="auto">
          <a:xfrm rot="10800000">
            <a:off x="2721919" y="4888631"/>
            <a:ext cx="6732000" cy="126000"/>
          </a:xfrm>
          <a:custGeom>
            <a:avLst/>
            <a:gdLst>
              <a:gd name="T0" fmla="*/ 32 w 1069"/>
              <a:gd name="T1" fmla="*/ 50 h 77"/>
              <a:gd name="T2" fmla="*/ 29 w 1069"/>
              <a:gd name="T3" fmla="*/ 17 h 77"/>
              <a:gd name="T4" fmla="*/ 87 w 1069"/>
              <a:gd name="T5" fmla="*/ 15 h 77"/>
              <a:gd name="T6" fmla="*/ 108 w 1069"/>
              <a:gd name="T7" fmla="*/ 20 h 77"/>
              <a:gd name="T8" fmla="*/ 148 w 1069"/>
              <a:gd name="T9" fmla="*/ 19 h 77"/>
              <a:gd name="T10" fmla="*/ 191 w 1069"/>
              <a:gd name="T11" fmla="*/ 13 h 77"/>
              <a:gd name="T12" fmla="*/ 241 w 1069"/>
              <a:gd name="T13" fmla="*/ 12 h 77"/>
              <a:gd name="T14" fmla="*/ 285 w 1069"/>
              <a:gd name="T15" fmla="*/ 10 h 77"/>
              <a:gd name="T16" fmla="*/ 325 w 1069"/>
              <a:gd name="T17" fmla="*/ 23 h 77"/>
              <a:gd name="T18" fmla="*/ 385 w 1069"/>
              <a:gd name="T19" fmla="*/ 9 h 77"/>
              <a:gd name="T20" fmla="*/ 405 w 1069"/>
              <a:gd name="T21" fmla="*/ 24 h 77"/>
              <a:gd name="T22" fmla="*/ 449 w 1069"/>
              <a:gd name="T23" fmla="*/ 12 h 77"/>
              <a:gd name="T24" fmla="*/ 488 w 1069"/>
              <a:gd name="T25" fmla="*/ 17 h 77"/>
              <a:gd name="T26" fmla="*/ 530 w 1069"/>
              <a:gd name="T27" fmla="*/ 14 h 77"/>
              <a:gd name="T28" fmla="*/ 587 w 1069"/>
              <a:gd name="T29" fmla="*/ 8 h 77"/>
              <a:gd name="T30" fmla="*/ 621 w 1069"/>
              <a:gd name="T31" fmla="*/ 19 h 77"/>
              <a:gd name="T32" fmla="*/ 677 w 1069"/>
              <a:gd name="T33" fmla="*/ 20 h 77"/>
              <a:gd name="T34" fmla="*/ 716 w 1069"/>
              <a:gd name="T35" fmla="*/ 15 h 77"/>
              <a:gd name="T36" fmla="*/ 761 w 1069"/>
              <a:gd name="T37" fmla="*/ 17 h 77"/>
              <a:gd name="T38" fmla="*/ 816 w 1069"/>
              <a:gd name="T39" fmla="*/ 9 h 77"/>
              <a:gd name="T40" fmla="*/ 850 w 1069"/>
              <a:gd name="T41" fmla="*/ 15 h 77"/>
              <a:gd name="T42" fmla="*/ 890 w 1069"/>
              <a:gd name="T43" fmla="*/ 9 h 77"/>
              <a:gd name="T44" fmla="*/ 939 w 1069"/>
              <a:gd name="T45" fmla="*/ 15 h 77"/>
              <a:gd name="T46" fmla="*/ 981 w 1069"/>
              <a:gd name="T47" fmla="*/ 29 h 77"/>
              <a:gd name="T48" fmla="*/ 1010 w 1069"/>
              <a:gd name="T49" fmla="*/ 27 h 77"/>
              <a:gd name="T50" fmla="*/ 1044 w 1069"/>
              <a:gd name="T51" fmla="*/ 53 h 77"/>
              <a:gd name="T52" fmla="*/ 1051 w 1069"/>
              <a:gd name="T53" fmla="*/ 58 h 77"/>
              <a:gd name="T54" fmla="*/ 1010 w 1069"/>
              <a:gd name="T55" fmla="*/ 69 h 77"/>
              <a:gd name="T56" fmla="*/ 981 w 1069"/>
              <a:gd name="T57" fmla="*/ 61 h 77"/>
              <a:gd name="T58" fmla="*/ 928 w 1069"/>
              <a:gd name="T59" fmla="*/ 42 h 77"/>
              <a:gd name="T60" fmla="*/ 866 w 1069"/>
              <a:gd name="T61" fmla="*/ 59 h 77"/>
              <a:gd name="T62" fmla="*/ 832 w 1069"/>
              <a:gd name="T63" fmla="*/ 53 h 77"/>
              <a:gd name="T64" fmla="*/ 806 w 1069"/>
              <a:gd name="T65" fmla="*/ 59 h 77"/>
              <a:gd name="T66" fmla="*/ 756 w 1069"/>
              <a:gd name="T67" fmla="*/ 59 h 77"/>
              <a:gd name="T68" fmla="*/ 716 w 1069"/>
              <a:gd name="T69" fmla="*/ 47 h 77"/>
              <a:gd name="T70" fmla="*/ 665 w 1069"/>
              <a:gd name="T71" fmla="*/ 40 h 77"/>
              <a:gd name="T72" fmla="*/ 629 w 1069"/>
              <a:gd name="T73" fmla="*/ 50 h 77"/>
              <a:gd name="T74" fmla="*/ 584 w 1069"/>
              <a:gd name="T75" fmla="*/ 62 h 77"/>
              <a:gd name="T76" fmla="*/ 533 w 1069"/>
              <a:gd name="T77" fmla="*/ 55 h 77"/>
              <a:gd name="T78" fmla="*/ 481 w 1069"/>
              <a:gd name="T79" fmla="*/ 50 h 77"/>
              <a:gd name="T80" fmla="*/ 455 w 1069"/>
              <a:gd name="T81" fmla="*/ 42 h 77"/>
              <a:gd name="T82" fmla="*/ 412 w 1069"/>
              <a:gd name="T83" fmla="*/ 62 h 77"/>
              <a:gd name="T84" fmla="*/ 359 w 1069"/>
              <a:gd name="T85" fmla="*/ 57 h 77"/>
              <a:gd name="T86" fmla="*/ 321 w 1069"/>
              <a:gd name="T87" fmla="*/ 56 h 77"/>
              <a:gd name="T88" fmla="*/ 283 w 1069"/>
              <a:gd name="T89" fmla="*/ 59 h 77"/>
              <a:gd name="T90" fmla="*/ 246 w 1069"/>
              <a:gd name="T91" fmla="*/ 62 h 77"/>
              <a:gd name="T92" fmla="*/ 203 w 1069"/>
              <a:gd name="T93" fmla="*/ 58 h 77"/>
              <a:gd name="T94" fmla="*/ 174 w 1069"/>
              <a:gd name="T95" fmla="*/ 63 h 77"/>
              <a:gd name="T96" fmla="*/ 153 w 1069"/>
              <a:gd name="T97" fmla="*/ 58 h 77"/>
              <a:gd name="T98" fmla="*/ 115 w 1069"/>
              <a:gd name="T99" fmla="*/ 57 h 77"/>
              <a:gd name="T100" fmla="*/ 364 w 1069"/>
              <a:gd name="T101" fmla="*/ 18 h 77"/>
              <a:gd name="T102" fmla="*/ 13 w 1069"/>
              <a:gd name="T103" fmla="*/ 43 h 77"/>
              <a:gd name="T104" fmla="*/ 179 w 1069"/>
              <a:gd name="T105" fmla="*/ 29 h 77"/>
              <a:gd name="T106" fmla="*/ 233 w 1069"/>
              <a:gd name="T107" fmla="*/ 45 h 77"/>
              <a:gd name="T108" fmla="*/ 276 w 1069"/>
              <a:gd name="T109" fmla="*/ 32 h 77"/>
              <a:gd name="T110" fmla="*/ 404 w 1069"/>
              <a:gd name="T111" fmla="*/ 35 h 77"/>
              <a:gd name="T112" fmla="*/ 479 w 1069"/>
              <a:gd name="T113" fmla="*/ 39 h 77"/>
              <a:gd name="T114" fmla="*/ 612 w 1069"/>
              <a:gd name="T115" fmla="*/ 27 h 77"/>
              <a:gd name="T116" fmla="*/ 736 w 1069"/>
              <a:gd name="T117" fmla="*/ 44 h 77"/>
              <a:gd name="T118" fmla="*/ 789 w 1069"/>
              <a:gd name="T119" fmla="*/ 31 h 77"/>
              <a:gd name="T120" fmla="*/ 800 w 1069"/>
              <a:gd name="T121" fmla="*/ 29 h 77"/>
              <a:gd name="T122" fmla="*/ 894 w 1069"/>
              <a:gd name="T123" fmla="*/ 41 h 77"/>
              <a:gd name="T124" fmla="*/ 955 w 1069"/>
              <a:gd name="T125" fmla="*/ 3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9" h="77">
                <a:moveTo>
                  <a:pt x="63" y="56"/>
                </a:moveTo>
                <a:cubicBezTo>
                  <a:pt x="62" y="56"/>
                  <a:pt x="60" y="55"/>
                  <a:pt x="60" y="55"/>
                </a:cubicBezTo>
                <a:cubicBezTo>
                  <a:pt x="60" y="55"/>
                  <a:pt x="62" y="52"/>
                  <a:pt x="62" y="52"/>
                </a:cubicBezTo>
                <a:cubicBezTo>
                  <a:pt x="62" y="52"/>
                  <a:pt x="64" y="54"/>
                  <a:pt x="64" y="54"/>
                </a:cubicBezTo>
                <a:cubicBezTo>
                  <a:pt x="65" y="54"/>
                  <a:pt x="66" y="52"/>
                  <a:pt x="66" y="52"/>
                </a:cubicBezTo>
                <a:cubicBezTo>
                  <a:pt x="66" y="52"/>
                  <a:pt x="67" y="50"/>
                  <a:pt x="68" y="50"/>
                </a:cubicBezTo>
                <a:cubicBezTo>
                  <a:pt x="68" y="50"/>
                  <a:pt x="70" y="51"/>
                  <a:pt x="70" y="51"/>
                </a:cubicBezTo>
                <a:cubicBezTo>
                  <a:pt x="70" y="51"/>
                  <a:pt x="72" y="53"/>
                  <a:pt x="72" y="53"/>
                </a:cubicBezTo>
                <a:cubicBezTo>
                  <a:pt x="72" y="53"/>
                  <a:pt x="74" y="51"/>
                  <a:pt x="74" y="51"/>
                </a:cubicBezTo>
                <a:cubicBezTo>
                  <a:pt x="74" y="50"/>
                  <a:pt x="72" y="50"/>
                  <a:pt x="72" y="49"/>
                </a:cubicBezTo>
                <a:cubicBezTo>
                  <a:pt x="72" y="49"/>
                  <a:pt x="73" y="47"/>
                  <a:pt x="73" y="47"/>
                </a:cubicBezTo>
                <a:cubicBezTo>
                  <a:pt x="73" y="47"/>
                  <a:pt x="71" y="45"/>
                  <a:pt x="71" y="45"/>
                </a:cubicBezTo>
                <a:cubicBezTo>
                  <a:pt x="71" y="46"/>
                  <a:pt x="70" y="47"/>
                  <a:pt x="69" y="47"/>
                </a:cubicBezTo>
                <a:cubicBezTo>
                  <a:pt x="69" y="48"/>
                  <a:pt x="68" y="50"/>
                  <a:pt x="68" y="50"/>
                </a:cubicBezTo>
                <a:cubicBezTo>
                  <a:pt x="67" y="50"/>
                  <a:pt x="66" y="48"/>
                  <a:pt x="66" y="48"/>
                </a:cubicBezTo>
                <a:cubicBezTo>
                  <a:pt x="65" y="48"/>
                  <a:pt x="64" y="50"/>
                  <a:pt x="64" y="50"/>
                </a:cubicBezTo>
                <a:cubicBezTo>
                  <a:pt x="63" y="51"/>
                  <a:pt x="63" y="52"/>
                  <a:pt x="62" y="52"/>
                </a:cubicBezTo>
                <a:cubicBezTo>
                  <a:pt x="62" y="53"/>
                  <a:pt x="60" y="51"/>
                  <a:pt x="60" y="51"/>
                </a:cubicBezTo>
                <a:cubicBezTo>
                  <a:pt x="60" y="51"/>
                  <a:pt x="58" y="53"/>
                  <a:pt x="58" y="53"/>
                </a:cubicBezTo>
                <a:cubicBezTo>
                  <a:pt x="58" y="53"/>
                  <a:pt x="57" y="55"/>
                  <a:pt x="56" y="55"/>
                </a:cubicBezTo>
                <a:cubicBezTo>
                  <a:pt x="56" y="55"/>
                  <a:pt x="55" y="54"/>
                  <a:pt x="54" y="53"/>
                </a:cubicBezTo>
                <a:cubicBezTo>
                  <a:pt x="54" y="53"/>
                  <a:pt x="52" y="52"/>
                  <a:pt x="52" y="52"/>
                </a:cubicBezTo>
                <a:cubicBezTo>
                  <a:pt x="52" y="52"/>
                  <a:pt x="51" y="54"/>
                  <a:pt x="50" y="54"/>
                </a:cubicBezTo>
                <a:cubicBezTo>
                  <a:pt x="50" y="54"/>
                  <a:pt x="49" y="56"/>
                  <a:pt x="49" y="56"/>
                </a:cubicBezTo>
                <a:cubicBezTo>
                  <a:pt x="48" y="56"/>
                  <a:pt x="47" y="54"/>
                  <a:pt x="46" y="55"/>
                </a:cubicBezTo>
                <a:cubicBezTo>
                  <a:pt x="46" y="55"/>
                  <a:pt x="45" y="56"/>
                  <a:pt x="45" y="57"/>
                </a:cubicBezTo>
                <a:cubicBezTo>
                  <a:pt x="44" y="57"/>
                  <a:pt x="43" y="59"/>
                  <a:pt x="43" y="59"/>
                </a:cubicBezTo>
                <a:cubicBezTo>
                  <a:pt x="42" y="59"/>
                  <a:pt x="41" y="57"/>
                  <a:pt x="41" y="57"/>
                </a:cubicBezTo>
                <a:cubicBezTo>
                  <a:pt x="40" y="57"/>
                  <a:pt x="39" y="60"/>
                  <a:pt x="39" y="60"/>
                </a:cubicBezTo>
                <a:cubicBezTo>
                  <a:pt x="38" y="59"/>
                  <a:pt x="37" y="58"/>
                  <a:pt x="37" y="58"/>
                </a:cubicBezTo>
                <a:cubicBezTo>
                  <a:pt x="37" y="58"/>
                  <a:pt x="35" y="56"/>
                  <a:pt x="35" y="56"/>
                </a:cubicBezTo>
                <a:cubicBezTo>
                  <a:pt x="34" y="56"/>
                  <a:pt x="33" y="58"/>
                  <a:pt x="33" y="58"/>
                </a:cubicBezTo>
                <a:cubicBezTo>
                  <a:pt x="32" y="59"/>
                  <a:pt x="32" y="60"/>
                  <a:pt x="31" y="61"/>
                </a:cubicBezTo>
                <a:cubicBezTo>
                  <a:pt x="31" y="61"/>
                  <a:pt x="30" y="63"/>
                  <a:pt x="29" y="63"/>
                </a:cubicBezTo>
                <a:cubicBezTo>
                  <a:pt x="29" y="63"/>
                  <a:pt x="27" y="61"/>
                  <a:pt x="27" y="61"/>
                </a:cubicBezTo>
                <a:cubicBezTo>
                  <a:pt x="27" y="61"/>
                  <a:pt x="25" y="59"/>
                  <a:pt x="25" y="59"/>
                </a:cubicBezTo>
                <a:cubicBezTo>
                  <a:pt x="25" y="59"/>
                  <a:pt x="24" y="61"/>
                  <a:pt x="23" y="62"/>
                </a:cubicBezTo>
                <a:cubicBezTo>
                  <a:pt x="23" y="62"/>
                  <a:pt x="22" y="63"/>
                  <a:pt x="22" y="64"/>
                </a:cubicBezTo>
                <a:cubicBezTo>
                  <a:pt x="20" y="63"/>
                  <a:pt x="19" y="62"/>
                  <a:pt x="17" y="60"/>
                </a:cubicBezTo>
                <a:cubicBezTo>
                  <a:pt x="18" y="60"/>
                  <a:pt x="18" y="58"/>
                  <a:pt x="19" y="58"/>
                </a:cubicBezTo>
                <a:cubicBezTo>
                  <a:pt x="19" y="58"/>
                  <a:pt x="21" y="60"/>
                  <a:pt x="21" y="60"/>
                </a:cubicBezTo>
                <a:cubicBezTo>
                  <a:pt x="22" y="60"/>
                  <a:pt x="22" y="58"/>
                  <a:pt x="23" y="58"/>
                </a:cubicBezTo>
                <a:cubicBezTo>
                  <a:pt x="23" y="57"/>
                  <a:pt x="24" y="56"/>
                  <a:pt x="24" y="55"/>
                </a:cubicBezTo>
                <a:cubicBezTo>
                  <a:pt x="25" y="55"/>
                  <a:pt x="26" y="57"/>
                  <a:pt x="27" y="57"/>
                </a:cubicBezTo>
                <a:cubicBezTo>
                  <a:pt x="27" y="57"/>
                  <a:pt x="28" y="55"/>
                  <a:pt x="28" y="55"/>
                </a:cubicBezTo>
                <a:cubicBezTo>
                  <a:pt x="29" y="54"/>
                  <a:pt x="30" y="53"/>
                  <a:pt x="30" y="53"/>
                </a:cubicBezTo>
                <a:cubicBezTo>
                  <a:pt x="31" y="52"/>
                  <a:pt x="31" y="51"/>
                  <a:pt x="32" y="50"/>
                </a:cubicBezTo>
                <a:cubicBezTo>
                  <a:pt x="31" y="50"/>
                  <a:pt x="30" y="49"/>
                  <a:pt x="30" y="49"/>
                </a:cubicBezTo>
                <a:cubicBezTo>
                  <a:pt x="29" y="49"/>
                  <a:pt x="28" y="51"/>
                  <a:pt x="28" y="51"/>
                </a:cubicBezTo>
                <a:cubicBezTo>
                  <a:pt x="28" y="51"/>
                  <a:pt x="26" y="53"/>
                  <a:pt x="26" y="53"/>
                </a:cubicBezTo>
                <a:cubicBezTo>
                  <a:pt x="26" y="53"/>
                  <a:pt x="24" y="52"/>
                  <a:pt x="24" y="52"/>
                </a:cubicBezTo>
                <a:cubicBezTo>
                  <a:pt x="24" y="51"/>
                  <a:pt x="26" y="50"/>
                  <a:pt x="26" y="49"/>
                </a:cubicBezTo>
                <a:cubicBezTo>
                  <a:pt x="26" y="49"/>
                  <a:pt x="23" y="48"/>
                  <a:pt x="23" y="48"/>
                </a:cubicBezTo>
                <a:cubicBezTo>
                  <a:pt x="23" y="47"/>
                  <a:pt x="25" y="46"/>
                  <a:pt x="25" y="45"/>
                </a:cubicBezTo>
                <a:cubicBezTo>
                  <a:pt x="25" y="45"/>
                  <a:pt x="23" y="44"/>
                  <a:pt x="23" y="44"/>
                </a:cubicBezTo>
                <a:cubicBezTo>
                  <a:pt x="22" y="44"/>
                  <a:pt x="22" y="45"/>
                  <a:pt x="21" y="46"/>
                </a:cubicBezTo>
                <a:cubicBezTo>
                  <a:pt x="21" y="46"/>
                  <a:pt x="20" y="48"/>
                  <a:pt x="19" y="48"/>
                </a:cubicBezTo>
                <a:cubicBezTo>
                  <a:pt x="19" y="48"/>
                  <a:pt x="18" y="46"/>
                  <a:pt x="17" y="46"/>
                </a:cubicBezTo>
                <a:cubicBezTo>
                  <a:pt x="17" y="47"/>
                  <a:pt x="16" y="48"/>
                  <a:pt x="16" y="49"/>
                </a:cubicBezTo>
                <a:cubicBezTo>
                  <a:pt x="15" y="49"/>
                  <a:pt x="14" y="51"/>
                  <a:pt x="14" y="51"/>
                </a:cubicBezTo>
                <a:cubicBezTo>
                  <a:pt x="14" y="51"/>
                  <a:pt x="12" y="49"/>
                  <a:pt x="12" y="49"/>
                </a:cubicBezTo>
                <a:cubicBezTo>
                  <a:pt x="11" y="50"/>
                  <a:pt x="10" y="51"/>
                  <a:pt x="10" y="51"/>
                </a:cubicBezTo>
                <a:cubicBezTo>
                  <a:pt x="9" y="52"/>
                  <a:pt x="9" y="53"/>
                  <a:pt x="8" y="54"/>
                </a:cubicBezTo>
                <a:cubicBezTo>
                  <a:pt x="7" y="55"/>
                  <a:pt x="6" y="57"/>
                  <a:pt x="5" y="58"/>
                </a:cubicBezTo>
                <a:cubicBezTo>
                  <a:pt x="3" y="57"/>
                  <a:pt x="2" y="56"/>
                  <a:pt x="0" y="55"/>
                </a:cubicBezTo>
                <a:cubicBezTo>
                  <a:pt x="0" y="54"/>
                  <a:pt x="2" y="53"/>
                  <a:pt x="2" y="52"/>
                </a:cubicBezTo>
                <a:cubicBezTo>
                  <a:pt x="2" y="52"/>
                  <a:pt x="0" y="51"/>
                  <a:pt x="0" y="51"/>
                </a:cubicBezTo>
                <a:cubicBezTo>
                  <a:pt x="0" y="50"/>
                  <a:pt x="1" y="49"/>
                  <a:pt x="1" y="49"/>
                </a:cubicBezTo>
                <a:cubicBezTo>
                  <a:pt x="2" y="48"/>
                  <a:pt x="3" y="47"/>
                  <a:pt x="3" y="46"/>
                </a:cubicBezTo>
                <a:cubicBezTo>
                  <a:pt x="3" y="46"/>
                  <a:pt x="1" y="45"/>
                  <a:pt x="1" y="45"/>
                </a:cubicBezTo>
                <a:cubicBezTo>
                  <a:pt x="1" y="44"/>
                  <a:pt x="3" y="43"/>
                  <a:pt x="3" y="42"/>
                </a:cubicBezTo>
                <a:cubicBezTo>
                  <a:pt x="3" y="42"/>
                  <a:pt x="4" y="41"/>
                  <a:pt x="4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8"/>
                  <a:pt x="4" y="36"/>
                  <a:pt x="4" y="36"/>
                </a:cubicBezTo>
                <a:cubicBezTo>
                  <a:pt x="4" y="36"/>
                  <a:pt x="6" y="38"/>
                  <a:pt x="6" y="38"/>
                </a:cubicBezTo>
                <a:cubicBezTo>
                  <a:pt x="6" y="38"/>
                  <a:pt x="8" y="40"/>
                  <a:pt x="8" y="40"/>
                </a:cubicBezTo>
                <a:cubicBezTo>
                  <a:pt x="9" y="39"/>
                  <a:pt x="10" y="38"/>
                  <a:pt x="10" y="37"/>
                </a:cubicBezTo>
                <a:cubicBezTo>
                  <a:pt x="10" y="37"/>
                  <a:pt x="8" y="36"/>
                  <a:pt x="8" y="36"/>
                </a:cubicBezTo>
                <a:cubicBezTo>
                  <a:pt x="8" y="35"/>
                  <a:pt x="10" y="34"/>
                  <a:pt x="9" y="33"/>
                </a:cubicBezTo>
                <a:cubicBezTo>
                  <a:pt x="9" y="33"/>
                  <a:pt x="7" y="32"/>
                  <a:pt x="7" y="32"/>
                </a:cubicBezTo>
                <a:cubicBezTo>
                  <a:pt x="7" y="31"/>
                  <a:pt x="9" y="30"/>
                  <a:pt x="9" y="29"/>
                </a:cubicBezTo>
                <a:cubicBezTo>
                  <a:pt x="9" y="29"/>
                  <a:pt x="7" y="28"/>
                  <a:pt x="7" y="28"/>
                </a:cubicBezTo>
                <a:cubicBezTo>
                  <a:pt x="7" y="27"/>
                  <a:pt x="8" y="26"/>
                  <a:pt x="8" y="26"/>
                </a:cubicBezTo>
                <a:cubicBezTo>
                  <a:pt x="9" y="25"/>
                  <a:pt x="9" y="24"/>
                  <a:pt x="10" y="23"/>
                </a:cubicBezTo>
                <a:cubicBezTo>
                  <a:pt x="10" y="23"/>
                  <a:pt x="12" y="25"/>
                  <a:pt x="12" y="25"/>
                </a:cubicBezTo>
                <a:cubicBezTo>
                  <a:pt x="13" y="26"/>
                  <a:pt x="14" y="26"/>
                  <a:pt x="15" y="27"/>
                </a:cubicBezTo>
                <a:cubicBezTo>
                  <a:pt x="15" y="27"/>
                  <a:pt x="16" y="28"/>
                  <a:pt x="17" y="28"/>
                </a:cubicBezTo>
                <a:cubicBezTo>
                  <a:pt x="17" y="28"/>
                  <a:pt x="18" y="26"/>
                  <a:pt x="19" y="26"/>
                </a:cubicBezTo>
                <a:cubicBezTo>
                  <a:pt x="19" y="26"/>
                  <a:pt x="20" y="24"/>
                  <a:pt x="20" y="24"/>
                </a:cubicBezTo>
                <a:cubicBezTo>
                  <a:pt x="21" y="24"/>
                  <a:pt x="21" y="22"/>
                  <a:pt x="22" y="22"/>
                </a:cubicBezTo>
                <a:cubicBezTo>
                  <a:pt x="22" y="22"/>
                  <a:pt x="24" y="24"/>
                  <a:pt x="24" y="23"/>
                </a:cubicBezTo>
                <a:cubicBezTo>
                  <a:pt x="25" y="23"/>
                  <a:pt x="25" y="22"/>
                  <a:pt x="26" y="21"/>
                </a:cubicBezTo>
                <a:cubicBezTo>
                  <a:pt x="26" y="20"/>
                  <a:pt x="27" y="20"/>
                  <a:pt x="28" y="19"/>
                </a:cubicBezTo>
                <a:cubicBezTo>
                  <a:pt x="28" y="18"/>
                  <a:pt x="29" y="17"/>
                  <a:pt x="29" y="17"/>
                </a:cubicBezTo>
                <a:cubicBezTo>
                  <a:pt x="30" y="16"/>
                  <a:pt x="30" y="15"/>
                  <a:pt x="31" y="14"/>
                </a:cubicBezTo>
                <a:cubicBezTo>
                  <a:pt x="32" y="14"/>
                  <a:pt x="32" y="13"/>
                  <a:pt x="33" y="12"/>
                </a:cubicBezTo>
                <a:cubicBezTo>
                  <a:pt x="33" y="12"/>
                  <a:pt x="35" y="14"/>
                  <a:pt x="35" y="14"/>
                </a:cubicBezTo>
                <a:cubicBezTo>
                  <a:pt x="35" y="15"/>
                  <a:pt x="33" y="16"/>
                  <a:pt x="33" y="16"/>
                </a:cubicBezTo>
                <a:cubicBezTo>
                  <a:pt x="34" y="16"/>
                  <a:pt x="35" y="18"/>
                  <a:pt x="35" y="18"/>
                </a:cubicBezTo>
                <a:cubicBezTo>
                  <a:pt x="36" y="18"/>
                  <a:pt x="37" y="16"/>
                  <a:pt x="37" y="16"/>
                </a:cubicBezTo>
                <a:cubicBezTo>
                  <a:pt x="37" y="16"/>
                  <a:pt x="39" y="13"/>
                  <a:pt x="39" y="13"/>
                </a:cubicBezTo>
                <a:cubicBezTo>
                  <a:pt x="39" y="14"/>
                  <a:pt x="41" y="15"/>
                  <a:pt x="41" y="15"/>
                </a:cubicBezTo>
                <a:cubicBezTo>
                  <a:pt x="41" y="16"/>
                  <a:pt x="40" y="17"/>
                  <a:pt x="39" y="17"/>
                </a:cubicBezTo>
                <a:cubicBezTo>
                  <a:pt x="39" y="18"/>
                  <a:pt x="38" y="19"/>
                  <a:pt x="38" y="20"/>
                </a:cubicBezTo>
                <a:cubicBezTo>
                  <a:pt x="38" y="20"/>
                  <a:pt x="40" y="21"/>
                  <a:pt x="40" y="21"/>
                </a:cubicBezTo>
                <a:cubicBezTo>
                  <a:pt x="40" y="22"/>
                  <a:pt x="42" y="23"/>
                  <a:pt x="42" y="23"/>
                </a:cubicBezTo>
                <a:cubicBezTo>
                  <a:pt x="42" y="23"/>
                  <a:pt x="40" y="25"/>
                  <a:pt x="40" y="25"/>
                </a:cubicBezTo>
                <a:cubicBezTo>
                  <a:pt x="41" y="26"/>
                  <a:pt x="42" y="26"/>
                  <a:pt x="43" y="27"/>
                </a:cubicBezTo>
                <a:cubicBezTo>
                  <a:pt x="43" y="26"/>
                  <a:pt x="44" y="25"/>
                  <a:pt x="44" y="25"/>
                </a:cubicBezTo>
                <a:cubicBezTo>
                  <a:pt x="45" y="24"/>
                  <a:pt x="46" y="23"/>
                  <a:pt x="46" y="22"/>
                </a:cubicBezTo>
                <a:cubicBezTo>
                  <a:pt x="46" y="22"/>
                  <a:pt x="48" y="21"/>
                  <a:pt x="48" y="20"/>
                </a:cubicBezTo>
                <a:cubicBezTo>
                  <a:pt x="48" y="20"/>
                  <a:pt x="46" y="19"/>
                  <a:pt x="46" y="19"/>
                </a:cubicBezTo>
                <a:cubicBezTo>
                  <a:pt x="46" y="18"/>
                  <a:pt x="47" y="16"/>
                  <a:pt x="47" y="16"/>
                </a:cubicBezTo>
                <a:cubicBezTo>
                  <a:pt x="48" y="16"/>
                  <a:pt x="49" y="18"/>
                  <a:pt x="49" y="18"/>
                </a:cubicBezTo>
                <a:cubicBezTo>
                  <a:pt x="50" y="18"/>
                  <a:pt x="51" y="20"/>
                  <a:pt x="52" y="20"/>
                </a:cubicBezTo>
                <a:cubicBezTo>
                  <a:pt x="52" y="20"/>
                  <a:pt x="53" y="18"/>
                  <a:pt x="53" y="17"/>
                </a:cubicBezTo>
                <a:cubicBezTo>
                  <a:pt x="54" y="17"/>
                  <a:pt x="55" y="19"/>
                  <a:pt x="56" y="19"/>
                </a:cubicBezTo>
                <a:cubicBezTo>
                  <a:pt x="56" y="19"/>
                  <a:pt x="57" y="17"/>
                  <a:pt x="57" y="17"/>
                </a:cubicBezTo>
                <a:cubicBezTo>
                  <a:pt x="58" y="17"/>
                  <a:pt x="59" y="15"/>
                  <a:pt x="59" y="15"/>
                </a:cubicBezTo>
                <a:cubicBezTo>
                  <a:pt x="60" y="15"/>
                  <a:pt x="61" y="16"/>
                  <a:pt x="61" y="16"/>
                </a:cubicBezTo>
                <a:cubicBezTo>
                  <a:pt x="62" y="17"/>
                  <a:pt x="63" y="18"/>
                  <a:pt x="64" y="18"/>
                </a:cubicBezTo>
                <a:cubicBezTo>
                  <a:pt x="64" y="19"/>
                  <a:pt x="65" y="19"/>
                  <a:pt x="66" y="20"/>
                </a:cubicBezTo>
                <a:cubicBezTo>
                  <a:pt x="66" y="20"/>
                  <a:pt x="64" y="22"/>
                  <a:pt x="64" y="22"/>
                </a:cubicBezTo>
                <a:cubicBezTo>
                  <a:pt x="64" y="23"/>
                  <a:pt x="66" y="23"/>
                  <a:pt x="66" y="24"/>
                </a:cubicBezTo>
                <a:cubicBezTo>
                  <a:pt x="66" y="23"/>
                  <a:pt x="68" y="22"/>
                  <a:pt x="68" y="22"/>
                </a:cubicBezTo>
                <a:cubicBezTo>
                  <a:pt x="68" y="21"/>
                  <a:pt x="66" y="21"/>
                  <a:pt x="66" y="20"/>
                </a:cubicBezTo>
                <a:cubicBezTo>
                  <a:pt x="66" y="19"/>
                  <a:pt x="68" y="18"/>
                  <a:pt x="67" y="18"/>
                </a:cubicBezTo>
                <a:cubicBezTo>
                  <a:pt x="67" y="17"/>
                  <a:pt x="65" y="16"/>
                  <a:pt x="65" y="16"/>
                </a:cubicBezTo>
                <a:cubicBezTo>
                  <a:pt x="65" y="16"/>
                  <a:pt x="67" y="14"/>
                  <a:pt x="67" y="14"/>
                </a:cubicBezTo>
                <a:cubicBezTo>
                  <a:pt x="67" y="14"/>
                  <a:pt x="69" y="15"/>
                  <a:pt x="69" y="15"/>
                </a:cubicBezTo>
                <a:cubicBezTo>
                  <a:pt x="70" y="16"/>
                  <a:pt x="71" y="17"/>
                  <a:pt x="71" y="17"/>
                </a:cubicBezTo>
                <a:cubicBezTo>
                  <a:pt x="72" y="17"/>
                  <a:pt x="73" y="19"/>
                  <a:pt x="74" y="19"/>
                </a:cubicBezTo>
                <a:cubicBezTo>
                  <a:pt x="74" y="19"/>
                  <a:pt x="75" y="17"/>
                  <a:pt x="75" y="17"/>
                </a:cubicBezTo>
                <a:cubicBezTo>
                  <a:pt x="75" y="16"/>
                  <a:pt x="73" y="15"/>
                  <a:pt x="73" y="15"/>
                </a:cubicBezTo>
                <a:cubicBezTo>
                  <a:pt x="73" y="15"/>
                  <a:pt x="74" y="13"/>
                  <a:pt x="75" y="13"/>
                </a:cubicBezTo>
                <a:cubicBezTo>
                  <a:pt x="75" y="13"/>
                  <a:pt x="77" y="15"/>
                  <a:pt x="77" y="14"/>
                </a:cubicBezTo>
                <a:cubicBezTo>
                  <a:pt x="78" y="14"/>
                  <a:pt x="78" y="12"/>
                  <a:pt x="79" y="12"/>
                </a:cubicBezTo>
                <a:cubicBezTo>
                  <a:pt x="79" y="12"/>
                  <a:pt x="80" y="14"/>
                  <a:pt x="81" y="14"/>
                </a:cubicBezTo>
                <a:cubicBezTo>
                  <a:pt x="82" y="14"/>
                  <a:pt x="82" y="12"/>
                  <a:pt x="83" y="12"/>
                </a:cubicBezTo>
                <a:cubicBezTo>
                  <a:pt x="83" y="12"/>
                  <a:pt x="84" y="13"/>
                  <a:pt x="85" y="13"/>
                </a:cubicBezTo>
                <a:cubicBezTo>
                  <a:pt x="85" y="13"/>
                  <a:pt x="87" y="15"/>
                  <a:pt x="87" y="15"/>
                </a:cubicBezTo>
                <a:cubicBezTo>
                  <a:pt x="87" y="15"/>
                  <a:pt x="86" y="17"/>
                  <a:pt x="85" y="17"/>
                </a:cubicBezTo>
                <a:cubicBezTo>
                  <a:pt x="85" y="17"/>
                  <a:pt x="84" y="16"/>
                  <a:pt x="83" y="16"/>
                </a:cubicBezTo>
                <a:cubicBezTo>
                  <a:pt x="83" y="16"/>
                  <a:pt x="81" y="14"/>
                  <a:pt x="81" y="14"/>
                </a:cubicBezTo>
                <a:cubicBezTo>
                  <a:pt x="80" y="14"/>
                  <a:pt x="80" y="16"/>
                  <a:pt x="79" y="16"/>
                </a:cubicBezTo>
                <a:cubicBezTo>
                  <a:pt x="79" y="17"/>
                  <a:pt x="78" y="18"/>
                  <a:pt x="78" y="18"/>
                </a:cubicBezTo>
                <a:cubicBezTo>
                  <a:pt x="77" y="19"/>
                  <a:pt x="80" y="20"/>
                  <a:pt x="80" y="20"/>
                </a:cubicBezTo>
                <a:cubicBezTo>
                  <a:pt x="80" y="21"/>
                  <a:pt x="78" y="22"/>
                  <a:pt x="78" y="22"/>
                </a:cubicBezTo>
                <a:cubicBezTo>
                  <a:pt x="78" y="23"/>
                  <a:pt x="80" y="23"/>
                  <a:pt x="80" y="24"/>
                </a:cubicBezTo>
                <a:cubicBezTo>
                  <a:pt x="81" y="24"/>
                  <a:pt x="82" y="26"/>
                  <a:pt x="83" y="26"/>
                </a:cubicBezTo>
                <a:cubicBezTo>
                  <a:pt x="83" y="26"/>
                  <a:pt x="84" y="24"/>
                  <a:pt x="84" y="23"/>
                </a:cubicBezTo>
                <a:cubicBezTo>
                  <a:pt x="85" y="23"/>
                  <a:pt x="85" y="22"/>
                  <a:pt x="86" y="21"/>
                </a:cubicBezTo>
                <a:cubicBezTo>
                  <a:pt x="86" y="21"/>
                  <a:pt x="87" y="19"/>
                  <a:pt x="88" y="19"/>
                </a:cubicBezTo>
                <a:cubicBezTo>
                  <a:pt x="88" y="19"/>
                  <a:pt x="89" y="21"/>
                  <a:pt x="90" y="21"/>
                </a:cubicBezTo>
                <a:cubicBezTo>
                  <a:pt x="91" y="20"/>
                  <a:pt x="91" y="19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4" y="16"/>
                  <a:pt x="95" y="14"/>
                  <a:pt x="95" y="14"/>
                </a:cubicBezTo>
                <a:cubicBezTo>
                  <a:pt x="96" y="14"/>
                  <a:pt x="97" y="16"/>
                  <a:pt x="97" y="16"/>
                </a:cubicBezTo>
                <a:cubicBezTo>
                  <a:pt x="98" y="16"/>
                  <a:pt x="98" y="13"/>
                  <a:pt x="99" y="13"/>
                </a:cubicBezTo>
                <a:cubicBezTo>
                  <a:pt x="99" y="13"/>
                  <a:pt x="101" y="15"/>
                  <a:pt x="101" y="15"/>
                </a:cubicBezTo>
                <a:cubicBezTo>
                  <a:pt x="102" y="16"/>
                  <a:pt x="103" y="16"/>
                  <a:pt x="103" y="17"/>
                </a:cubicBezTo>
                <a:cubicBezTo>
                  <a:pt x="102" y="18"/>
                  <a:pt x="101" y="20"/>
                  <a:pt x="100" y="21"/>
                </a:cubicBezTo>
                <a:cubicBezTo>
                  <a:pt x="100" y="22"/>
                  <a:pt x="98" y="23"/>
                  <a:pt x="98" y="23"/>
                </a:cubicBezTo>
                <a:cubicBezTo>
                  <a:pt x="98" y="24"/>
                  <a:pt x="101" y="25"/>
                  <a:pt x="101" y="25"/>
                </a:cubicBezTo>
                <a:cubicBezTo>
                  <a:pt x="100" y="25"/>
                  <a:pt x="99" y="27"/>
                  <a:pt x="99" y="27"/>
                </a:cubicBezTo>
                <a:cubicBezTo>
                  <a:pt x="98" y="27"/>
                  <a:pt x="97" y="26"/>
                  <a:pt x="97" y="26"/>
                </a:cubicBezTo>
                <a:cubicBezTo>
                  <a:pt x="96" y="26"/>
                  <a:pt x="94" y="24"/>
                  <a:pt x="94" y="24"/>
                </a:cubicBezTo>
                <a:cubicBezTo>
                  <a:pt x="94" y="24"/>
                  <a:pt x="93" y="26"/>
                  <a:pt x="93" y="26"/>
                </a:cubicBezTo>
                <a:cubicBezTo>
                  <a:pt x="93" y="27"/>
                  <a:pt x="95" y="27"/>
                  <a:pt x="95" y="28"/>
                </a:cubicBezTo>
                <a:cubicBezTo>
                  <a:pt x="95" y="29"/>
                  <a:pt x="93" y="30"/>
                  <a:pt x="93" y="30"/>
                </a:cubicBezTo>
                <a:cubicBezTo>
                  <a:pt x="93" y="31"/>
                  <a:pt x="96" y="32"/>
                  <a:pt x="95" y="32"/>
                </a:cubicBezTo>
                <a:cubicBezTo>
                  <a:pt x="95" y="33"/>
                  <a:pt x="94" y="34"/>
                  <a:pt x="94" y="34"/>
                </a:cubicBezTo>
                <a:cubicBezTo>
                  <a:pt x="93" y="35"/>
                  <a:pt x="93" y="36"/>
                  <a:pt x="92" y="36"/>
                </a:cubicBezTo>
                <a:cubicBezTo>
                  <a:pt x="91" y="37"/>
                  <a:pt x="91" y="38"/>
                  <a:pt x="90" y="39"/>
                </a:cubicBezTo>
                <a:cubicBezTo>
                  <a:pt x="91" y="39"/>
                  <a:pt x="92" y="40"/>
                  <a:pt x="93" y="40"/>
                </a:cubicBezTo>
                <a:cubicBezTo>
                  <a:pt x="93" y="40"/>
                  <a:pt x="94" y="38"/>
                  <a:pt x="94" y="38"/>
                </a:cubicBezTo>
                <a:cubicBezTo>
                  <a:pt x="95" y="38"/>
                  <a:pt x="95" y="36"/>
                  <a:pt x="96" y="36"/>
                </a:cubicBezTo>
                <a:cubicBezTo>
                  <a:pt x="96" y="35"/>
                  <a:pt x="97" y="34"/>
                  <a:pt x="98" y="34"/>
                </a:cubicBezTo>
                <a:cubicBezTo>
                  <a:pt x="98" y="33"/>
                  <a:pt x="99" y="32"/>
                  <a:pt x="99" y="31"/>
                </a:cubicBezTo>
                <a:cubicBezTo>
                  <a:pt x="100" y="31"/>
                  <a:pt x="101" y="29"/>
                  <a:pt x="101" y="29"/>
                </a:cubicBezTo>
                <a:cubicBezTo>
                  <a:pt x="101" y="29"/>
                  <a:pt x="103" y="31"/>
                  <a:pt x="103" y="31"/>
                </a:cubicBezTo>
                <a:cubicBezTo>
                  <a:pt x="103" y="30"/>
                  <a:pt x="105" y="29"/>
                  <a:pt x="105" y="29"/>
                </a:cubicBezTo>
                <a:cubicBezTo>
                  <a:pt x="105" y="28"/>
                  <a:pt x="103" y="27"/>
                  <a:pt x="103" y="27"/>
                </a:cubicBezTo>
                <a:cubicBezTo>
                  <a:pt x="103" y="27"/>
                  <a:pt x="101" y="25"/>
                  <a:pt x="101" y="25"/>
                </a:cubicBezTo>
                <a:cubicBezTo>
                  <a:pt x="101" y="24"/>
                  <a:pt x="102" y="24"/>
                  <a:pt x="102" y="23"/>
                </a:cubicBezTo>
                <a:cubicBezTo>
                  <a:pt x="103" y="22"/>
                  <a:pt x="103" y="21"/>
                  <a:pt x="104" y="21"/>
                </a:cubicBezTo>
                <a:cubicBezTo>
                  <a:pt x="104" y="20"/>
                  <a:pt x="105" y="19"/>
                  <a:pt x="106" y="19"/>
                </a:cubicBezTo>
                <a:cubicBezTo>
                  <a:pt x="106" y="18"/>
                  <a:pt x="107" y="20"/>
                  <a:pt x="108" y="20"/>
                </a:cubicBezTo>
                <a:cubicBezTo>
                  <a:pt x="108" y="20"/>
                  <a:pt x="110" y="18"/>
                  <a:pt x="110" y="18"/>
                </a:cubicBezTo>
                <a:cubicBezTo>
                  <a:pt x="110" y="17"/>
                  <a:pt x="111" y="16"/>
                  <a:pt x="111" y="16"/>
                </a:cubicBezTo>
                <a:cubicBezTo>
                  <a:pt x="111" y="16"/>
                  <a:pt x="109" y="14"/>
                  <a:pt x="109" y="14"/>
                </a:cubicBezTo>
                <a:cubicBezTo>
                  <a:pt x="109" y="14"/>
                  <a:pt x="107" y="16"/>
                  <a:pt x="107" y="16"/>
                </a:cubicBezTo>
                <a:cubicBezTo>
                  <a:pt x="107" y="16"/>
                  <a:pt x="105" y="15"/>
                  <a:pt x="105" y="15"/>
                </a:cubicBezTo>
                <a:cubicBezTo>
                  <a:pt x="105" y="14"/>
                  <a:pt x="107" y="13"/>
                  <a:pt x="107" y="12"/>
                </a:cubicBezTo>
                <a:cubicBezTo>
                  <a:pt x="107" y="12"/>
                  <a:pt x="108" y="11"/>
                  <a:pt x="109" y="10"/>
                </a:cubicBezTo>
                <a:cubicBezTo>
                  <a:pt x="109" y="10"/>
                  <a:pt x="106" y="9"/>
                  <a:pt x="106" y="8"/>
                </a:cubicBezTo>
                <a:cubicBezTo>
                  <a:pt x="106" y="8"/>
                  <a:pt x="108" y="7"/>
                  <a:pt x="108" y="6"/>
                </a:cubicBezTo>
                <a:cubicBezTo>
                  <a:pt x="108" y="5"/>
                  <a:pt x="109" y="5"/>
                  <a:pt x="110" y="4"/>
                </a:cubicBezTo>
                <a:cubicBezTo>
                  <a:pt x="110" y="4"/>
                  <a:pt x="107" y="2"/>
                  <a:pt x="107" y="2"/>
                </a:cubicBezTo>
                <a:cubicBezTo>
                  <a:pt x="108" y="2"/>
                  <a:pt x="109" y="0"/>
                  <a:pt x="109" y="0"/>
                </a:cubicBezTo>
                <a:cubicBezTo>
                  <a:pt x="109" y="0"/>
                  <a:pt x="111" y="2"/>
                  <a:pt x="111" y="2"/>
                </a:cubicBezTo>
                <a:cubicBezTo>
                  <a:pt x="111" y="2"/>
                  <a:pt x="110" y="4"/>
                  <a:pt x="110" y="4"/>
                </a:cubicBezTo>
                <a:cubicBezTo>
                  <a:pt x="110" y="5"/>
                  <a:pt x="111" y="5"/>
                  <a:pt x="112" y="6"/>
                </a:cubicBezTo>
                <a:cubicBezTo>
                  <a:pt x="112" y="6"/>
                  <a:pt x="114" y="7"/>
                  <a:pt x="114" y="7"/>
                </a:cubicBezTo>
                <a:cubicBezTo>
                  <a:pt x="114" y="8"/>
                  <a:pt x="113" y="9"/>
                  <a:pt x="112" y="10"/>
                </a:cubicBezTo>
                <a:cubicBezTo>
                  <a:pt x="113" y="10"/>
                  <a:pt x="114" y="11"/>
                  <a:pt x="115" y="11"/>
                </a:cubicBezTo>
                <a:cubicBezTo>
                  <a:pt x="115" y="11"/>
                  <a:pt x="116" y="9"/>
                  <a:pt x="116" y="9"/>
                </a:cubicBezTo>
                <a:cubicBezTo>
                  <a:pt x="116" y="9"/>
                  <a:pt x="114" y="8"/>
                  <a:pt x="114" y="7"/>
                </a:cubicBezTo>
                <a:cubicBezTo>
                  <a:pt x="114" y="7"/>
                  <a:pt x="115" y="6"/>
                  <a:pt x="116" y="5"/>
                </a:cubicBezTo>
                <a:cubicBezTo>
                  <a:pt x="116" y="5"/>
                  <a:pt x="117" y="3"/>
                  <a:pt x="118" y="3"/>
                </a:cubicBezTo>
                <a:cubicBezTo>
                  <a:pt x="118" y="3"/>
                  <a:pt x="120" y="4"/>
                  <a:pt x="120" y="5"/>
                </a:cubicBezTo>
                <a:cubicBezTo>
                  <a:pt x="120" y="5"/>
                  <a:pt x="118" y="6"/>
                  <a:pt x="118" y="7"/>
                </a:cubicBezTo>
                <a:cubicBezTo>
                  <a:pt x="118" y="8"/>
                  <a:pt x="120" y="8"/>
                  <a:pt x="120" y="9"/>
                </a:cubicBezTo>
                <a:cubicBezTo>
                  <a:pt x="119" y="10"/>
                  <a:pt x="118" y="11"/>
                  <a:pt x="117" y="13"/>
                </a:cubicBezTo>
                <a:cubicBezTo>
                  <a:pt x="116" y="14"/>
                  <a:pt x="115" y="16"/>
                  <a:pt x="114" y="17"/>
                </a:cubicBezTo>
                <a:cubicBezTo>
                  <a:pt x="115" y="19"/>
                  <a:pt x="116" y="20"/>
                  <a:pt x="118" y="21"/>
                </a:cubicBezTo>
                <a:cubicBezTo>
                  <a:pt x="119" y="21"/>
                  <a:pt x="119" y="22"/>
                  <a:pt x="120" y="23"/>
                </a:cubicBezTo>
                <a:cubicBezTo>
                  <a:pt x="121" y="22"/>
                  <a:pt x="121" y="20"/>
                  <a:pt x="122" y="20"/>
                </a:cubicBezTo>
                <a:cubicBezTo>
                  <a:pt x="122" y="20"/>
                  <a:pt x="124" y="22"/>
                  <a:pt x="124" y="22"/>
                </a:cubicBezTo>
                <a:cubicBezTo>
                  <a:pt x="124" y="22"/>
                  <a:pt x="126" y="24"/>
                  <a:pt x="126" y="24"/>
                </a:cubicBezTo>
                <a:cubicBezTo>
                  <a:pt x="127" y="24"/>
                  <a:pt x="128" y="22"/>
                  <a:pt x="128" y="22"/>
                </a:cubicBezTo>
                <a:cubicBezTo>
                  <a:pt x="129" y="21"/>
                  <a:pt x="130" y="20"/>
                  <a:pt x="130" y="19"/>
                </a:cubicBezTo>
                <a:cubicBezTo>
                  <a:pt x="130" y="19"/>
                  <a:pt x="128" y="18"/>
                  <a:pt x="128" y="18"/>
                </a:cubicBezTo>
                <a:cubicBezTo>
                  <a:pt x="128" y="17"/>
                  <a:pt x="129" y="16"/>
                  <a:pt x="129" y="15"/>
                </a:cubicBezTo>
                <a:cubicBezTo>
                  <a:pt x="129" y="15"/>
                  <a:pt x="131" y="17"/>
                  <a:pt x="131" y="17"/>
                </a:cubicBezTo>
                <a:cubicBezTo>
                  <a:pt x="132" y="17"/>
                  <a:pt x="133" y="15"/>
                  <a:pt x="133" y="15"/>
                </a:cubicBezTo>
                <a:cubicBezTo>
                  <a:pt x="134" y="14"/>
                  <a:pt x="134" y="13"/>
                  <a:pt x="135" y="13"/>
                </a:cubicBezTo>
                <a:cubicBezTo>
                  <a:pt x="135" y="13"/>
                  <a:pt x="137" y="14"/>
                  <a:pt x="137" y="14"/>
                </a:cubicBezTo>
                <a:cubicBezTo>
                  <a:pt x="137" y="15"/>
                  <a:pt x="135" y="16"/>
                  <a:pt x="135" y="17"/>
                </a:cubicBezTo>
                <a:cubicBezTo>
                  <a:pt x="136" y="17"/>
                  <a:pt x="137" y="18"/>
                  <a:pt x="138" y="18"/>
                </a:cubicBezTo>
                <a:cubicBezTo>
                  <a:pt x="138" y="19"/>
                  <a:pt x="139" y="20"/>
                  <a:pt x="140" y="20"/>
                </a:cubicBezTo>
                <a:cubicBezTo>
                  <a:pt x="140" y="20"/>
                  <a:pt x="142" y="22"/>
                  <a:pt x="142" y="22"/>
                </a:cubicBezTo>
                <a:cubicBezTo>
                  <a:pt x="142" y="22"/>
                  <a:pt x="144" y="20"/>
                  <a:pt x="144" y="19"/>
                </a:cubicBezTo>
                <a:cubicBezTo>
                  <a:pt x="144" y="19"/>
                  <a:pt x="146" y="17"/>
                  <a:pt x="146" y="17"/>
                </a:cubicBezTo>
                <a:cubicBezTo>
                  <a:pt x="146" y="17"/>
                  <a:pt x="148" y="18"/>
                  <a:pt x="148" y="19"/>
                </a:cubicBezTo>
                <a:cubicBezTo>
                  <a:pt x="148" y="19"/>
                  <a:pt x="146" y="21"/>
                  <a:pt x="146" y="21"/>
                </a:cubicBezTo>
                <a:cubicBezTo>
                  <a:pt x="146" y="22"/>
                  <a:pt x="145" y="23"/>
                  <a:pt x="144" y="23"/>
                </a:cubicBezTo>
                <a:cubicBezTo>
                  <a:pt x="144" y="24"/>
                  <a:pt x="143" y="25"/>
                  <a:pt x="143" y="26"/>
                </a:cubicBezTo>
                <a:cubicBezTo>
                  <a:pt x="143" y="26"/>
                  <a:pt x="145" y="27"/>
                  <a:pt x="145" y="27"/>
                </a:cubicBezTo>
                <a:cubicBezTo>
                  <a:pt x="145" y="28"/>
                  <a:pt x="143" y="29"/>
                  <a:pt x="143" y="29"/>
                </a:cubicBezTo>
                <a:cubicBezTo>
                  <a:pt x="143" y="30"/>
                  <a:pt x="145" y="31"/>
                  <a:pt x="145" y="31"/>
                </a:cubicBezTo>
                <a:cubicBezTo>
                  <a:pt x="146" y="31"/>
                  <a:pt x="147" y="29"/>
                  <a:pt x="147" y="29"/>
                </a:cubicBezTo>
                <a:cubicBezTo>
                  <a:pt x="148" y="29"/>
                  <a:pt x="149" y="31"/>
                  <a:pt x="149" y="31"/>
                </a:cubicBezTo>
                <a:cubicBezTo>
                  <a:pt x="150" y="30"/>
                  <a:pt x="150" y="29"/>
                  <a:pt x="151" y="28"/>
                </a:cubicBezTo>
                <a:cubicBezTo>
                  <a:pt x="151" y="28"/>
                  <a:pt x="153" y="27"/>
                  <a:pt x="153" y="26"/>
                </a:cubicBezTo>
                <a:cubicBezTo>
                  <a:pt x="153" y="26"/>
                  <a:pt x="151" y="25"/>
                  <a:pt x="151" y="24"/>
                </a:cubicBezTo>
                <a:cubicBezTo>
                  <a:pt x="150" y="24"/>
                  <a:pt x="152" y="23"/>
                  <a:pt x="152" y="22"/>
                </a:cubicBezTo>
                <a:cubicBezTo>
                  <a:pt x="152" y="22"/>
                  <a:pt x="153" y="21"/>
                  <a:pt x="154" y="20"/>
                </a:cubicBezTo>
                <a:cubicBezTo>
                  <a:pt x="154" y="20"/>
                  <a:pt x="156" y="18"/>
                  <a:pt x="156" y="18"/>
                </a:cubicBezTo>
                <a:cubicBezTo>
                  <a:pt x="156" y="18"/>
                  <a:pt x="153" y="16"/>
                  <a:pt x="153" y="16"/>
                </a:cubicBezTo>
                <a:cubicBezTo>
                  <a:pt x="154" y="15"/>
                  <a:pt x="155" y="15"/>
                  <a:pt x="155" y="14"/>
                </a:cubicBezTo>
                <a:cubicBezTo>
                  <a:pt x="156" y="13"/>
                  <a:pt x="156" y="12"/>
                  <a:pt x="157" y="12"/>
                </a:cubicBezTo>
                <a:cubicBezTo>
                  <a:pt x="157" y="11"/>
                  <a:pt x="159" y="13"/>
                  <a:pt x="159" y="13"/>
                </a:cubicBezTo>
                <a:cubicBezTo>
                  <a:pt x="160" y="13"/>
                  <a:pt x="160" y="11"/>
                  <a:pt x="161" y="11"/>
                </a:cubicBezTo>
                <a:cubicBezTo>
                  <a:pt x="161" y="11"/>
                  <a:pt x="162" y="13"/>
                  <a:pt x="163" y="13"/>
                </a:cubicBezTo>
                <a:cubicBezTo>
                  <a:pt x="164" y="13"/>
                  <a:pt x="164" y="11"/>
                  <a:pt x="165" y="11"/>
                </a:cubicBezTo>
                <a:cubicBezTo>
                  <a:pt x="165" y="11"/>
                  <a:pt x="166" y="12"/>
                  <a:pt x="167" y="12"/>
                </a:cubicBezTo>
                <a:cubicBezTo>
                  <a:pt x="168" y="11"/>
                  <a:pt x="169" y="9"/>
                  <a:pt x="170" y="8"/>
                </a:cubicBezTo>
                <a:cubicBezTo>
                  <a:pt x="171" y="8"/>
                  <a:pt x="172" y="9"/>
                  <a:pt x="173" y="10"/>
                </a:cubicBezTo>
                <a:cubicBezTo>
                  <a:pt x="173" y="10"/>
                  <a:pt x="171" y="11"/>
                  <a:pt x="171" y="12"/>
                </a:cubicBezTo>
                <a:cubicBezTo>
                  <a:pt x="170" y="12"/>
                  <a:pt x="169" y="13"/>
                  <a:pt x="169" y="14"/>
                </a:cubicBezTo>
                <a:cubicBezTo>
                  <a:pt x="169" y="15"/>
                  <a:pt x="167" y="16"/>
                  <a:pt x="167" y="16"/>
                </a:cubicBezTo>
                <a:cubicBezTo>
                  <a:pt x="168" y="17"/>
                  <a:pt x="170" y="17"/>
                  <a:pt x="170" y="18"/>
                </a:cubicBezTo>
                <a:cubicBezTo>
                  <a:pt x="170" y="18"/>
                  <a:pt x="168" y="20"/>
                  <a:pt x="168" y="20"/>
                </a:cubicBezTo>
                <a:cubicBezTo>
                  <a:pt x="168" y="20"/>
                  <a:pt x="170" y="22"/>
                  <a:pt x="170" y="22"/>
                </a:cubicBezTo>
                <a:cubicBezTo>
                  <a:pt x="171" y="22"/>
                  <a:pt x="171" y="20"/>
                  <a:pt x="172" y="20"/>
                </a:cubicBezTo>
                <a:cubicBezTo>
                  <a:pt x="173" y="20"/>
                  <a:pt x="173" y="21"/>
                  <a:pt x="174" y="21"/>
                </a:cubicBezTo>
                <a:cubicBezTo>
                  <a:pt x="174" y="21"/>
                  <a:pt x="176" y="20"/>
                  <a:pt x="176" y="19"/>
                </a:cubicBezTo>
                <a:cubicBezTo>
                  <a:pt x="176" y="19"/>
                  <a:pt x="174" y="18"/>
                  <a:pt x="174" y="17"/>
                </a:cubicBezTo>
                <a:cubicBezTo>
                  <a:pt x="174" y="17"/>
                  <a:pt x="175" y="16"/>
                  <a:pt x="175" y="15"/>
                </a:cubicBezTo>
                <a:cubicBezTo>
                  <a:pt x="176" y="14"/>
                  <a:pt x="176" y="14"/>
                  <a:pt x="177" y="13"/>
                </a:cubicBezTo>
                <a:cubicBezTo>
                  <a:pt x="178" y="12"/>
                  <a:pt x="178" y="11"/>
                  <a:pt x="179" y="11"/>
                </a:cubicBezTo>
                <a:cubicBezTo>
                  <a:pt x="179" y="10"/>
                  <a:pt x="180" y="9"/>
                  <a:pt x="180" y="8"/>
                </a:cubicBezTo>
                <a:cubicBezTo>
                  <a:pt x="181" y="8"/>
                  <a:pt x="182" y="6"/>
                  <a:pt x="182" y="6"/>
                </a:cubicBezTo>
                <a:cubicBezTo>
                  <a:pt x="182" y="6"/>
                  <a:pt x="184" y="8"/>
                  <a:pt x="184" y="8"/>
                </a:cubicBezTo>
                <a:cubicBezTo>
                  <a:pt x="184" y="8"/>
                  <a:pt x="183" y="10"/>
                  <a:pt x="183" y="10"/>
                </a:cubicBezTo>
                <a:cubicBezTo>
                  <a:pt x="183" y="10"/>
                  <a:pt x="181" y="12"/>
                  <a:pt x="181" y="12"/>
                </a:cubicBezTo>
                <a:cubicBezTo>
                  <a:pt x="182" y="13"/>
                  <a:pt x="183" y="14"/>
                  <a:pt x="183" y="14"/>
                </a:cubicBezTo>
                <a:cubicBezTo>
                  <a:pt x="184" y="14"/>
                  <a:pt x="185" y="12"/>
                  <a:pt x="185" y="12"/>
                </a:cubicBezTo>
                <a:cubicBezTo>
                  <a:pt x="186" y="12"/>
                  <a:pt x="187" y="13"/>
                  <a:pt x="187" y="14"/>
                </a:cubicBezTo>
                <a:cubicBezTo>
                  <a:pt x="188" y="14"/>
                  <a:pt x="189" y="15"/>
                  <a:pt x="189" y="15"/>
                </a:cubicBezTo>
                <a:cubicBezTo>
                  <a:pt x="190" y="15"/>
                  <a:pt x="190" y="13"/>
                  <a:pt x="191" y="13"/>
                </a:cubicBezTo>
                <a:cubicBezTo>
                  <a:pt x="192" y="13"/>
                  <a:pt x="193" y="15"/>
                  <a:pt x="193" y="15"/>
                </a:cubicBezTo>
                <a:cubicBezTo>
                  <a:pt x="194" y="15"/>
                  <a:pt x="195" y="12"/>
                  <a:pt x="195" y="13"/>
                </a:cubicBezTo>
                <a:cubicBezTo>
                  <a:pt x="196" y="13"/>
                  <a:pt x="197" y="14"/>
                  <a:pt x="197" y="14"/>
                </a:cubicBezTo>
                <a:cubicBezTo>
                  <a:pt x="198" y="15"/>
                  <a:pt x="199" y="15"/>
                  <a:pt x="199" y="16"/>
                </a:cubicBezTo>
                <a:cubicBezTo>
                  <a:pt x="200" y="16"/>
                  <a:pt x="201" y="18"/>
                  <a:pt x="202" y="18"/>
                </a:cubicBezTo>
                <a:cubicBezTo>
                  <a:pt x="202" y="18"/>
                  <a:pt x="203" y="15"/>
                  <a:pt x="203" y="15"/>
                </a:cubicBezTo>
                <a:cubicBezTo>
                  <a:pt x="204" y="16"/>
                  <a:pt x="206" y="17"/>
                  <a:pt x="206" y="17"/>
                </a:cubicBezTo>
                <a:cubicBezTo>
                  <a:pt x="206" y="18"/>
                  <a:pt x="204" y="19"/>
                  <a:pt x="204" y="19"/>
                </a:cubicBezTo>
                <a:cubicBezTo>
                  <a:pt x="204" y="20"/>
                  <a:pt x="206" y="21"/>
                  <a:pt x="206" y="21"/>
                </a:cubicBezTo>
                <a:cubicBezTo>
                  <a:pt x="206" y="22"/>
                  <a:pt x="205" y="23"/>
                  <a:pt x="204" y="23"/>
                </a:cubicBezTo>
                <a:cubicBezTo>
                  <a:pt x="204" y="24"/>
                  <a:pt x="203" y="25"/>
                  <a:pt x="203" y="26"/>
                </a:cubicBezTo>
                <a:cubicBezTo>
                  <a:pt x="203" y="26"/>
                  <a:pt x="205" y="27"/>
                  <a:pt x="205" y="27"/>
                </a:cubicBezTo>
                <a:cubicBezTo>
                  <a:pt x="206" y="26"/>
                  <a:pt x="207" y="24"/>
                  <a:pt x="208" y="23"/>
                </a:cubicBezTo>
                <a:cubicBezTo>
                  <a:pt x="209" y="22"/>
                  <a:pt x="210" y="21"/>
                  <a:pt x="210" y="21"/>
                </a:cubicBezTo>
                <a:cubicBezTo>
                  <a:pt x="210" y="20"/>
                  <a:pt x="208" y="19"/>
                  <a:pt x="208" y="19"/>
                </a:cubicBezTo>
                <a:cubicBezTo>
                  <a:pt x="208" y="18"/>
                  <a:pt x="209" y="17"/>
                  <a:pt x="210" y="17"/>
                </a:cubicBezTo>
                <a:cubicBezTo>
                  <a:pt x="210" y="16"/>
                  <a:pt x="211" y="14"/>
                  <a:pt x="211" y="14"/>
                </a:cubicBezTo>
                <a:cubicBezTo>
                  <a:pt x="212" y="14"/>
                  <a:pt x="213" y="16"/>
                  <a:pt x="214" y="16"/>
                </a:cubicBezTo>
                <a:cubicBezTo>
                  <a:pt x="212" y="18"/>
                  <a:pt x="211" y="19"/>
                  <a:pt x="210" y="21"/>
                </a:cubicBezTo>
                <a:cubicBezTo>
                  <a:pt x="210" y="21"/>
                  <a:pt x="212" y="22"/>
                  <a:pt x="212" y="22"/>
                </a:cubicBezTo>
                <a:cubicBezTo>
                  <a:pt x="212" y="23"/>
                  <a:pt x="211" y="24"/>
                  <a:pt x="211" y="24"/>
                </a:cubicBezTo>
                <a:cubicBezTo>
                  <a:pt x="210" y="25"/>
                  <a:pt x="209" y="26"/>
                  <a:pt x="209" y="27"/>
                </a:cubicBezTo>
                <a:cubicBezTo>
                  <a:pt x="208" y="27"/>
                  <a:pt x="207" y="28"/>
                  <a:pt x="207" y="29"/>
                </a:cubicBezTo>
                <a:cubicBezTo>
                  <a:pt x="207" y="29"/>
                  <a:pt x="209" y="30"/>
                  <a:pt x="209" y="31"/>
                </a:cubicBezTo>
                <a:cubicBezTo>
                  <a:pt x="210" y="30"/>
                  <a:pt x="211" y="29"/>
                  <a:pt x="211" y="28"/>
                </a:cubicBezTo>
                <a:cubicBezTo>
                  <a:pt x="212" y="28"/>
                  <a:pt x="213" y="27"/>
                  <a:pt x="213" y="26"/>
                </a:cubicBezTo>
                <a:cubicBezTo>
                  <a:pt x="213" y="26"/>
                  <a:pt x="215" y="24"/>
                  <a:pt x="215" y="24"/>
                </a:cubicBezTo>
                <a:cubicBezTo>
                  <a:pt x="215" y="24"/>
                  <a:pt x="212" y="22"/>
                  <a:pt x="212" y="22"/>
                </a:cubicBezTo>
                <a:cubicBezTo>
                  <a:pt x="213" y="22"/>
                  <a:pt x="214" y="20"/>
                  <a:pt x="214" y="20"/>
                </a:cubicBezTo>
                <a:cubicBezTo>
                  <a:pt x="214" y="20"/>
                  <a:pt x="216" y="21"/>
                  <a:pt x="216" y="22"/>
                </a:cubicBezTo>
                <a:cubicBezTo>
                  <a:pt x="217" y="22"/>
                  <a:pt x="218" y="23"/>
                  <a:pt x="218" y="23"/>
                </a:cubicBezTo>
                <a:cubicBezTo>
                  <a:pt x="219" y="23"/>
                  <a:pt x="220" y="21"/>
                  <a:pt x="220" y="21"/>
                </a:cubicBezTo>
                <a:cubicBezTo>
                  <a:pt x="220" y="21"/>
                  <a:pt x="222" y="19"/>
                  <a:pt x="222" y="19"/>
                </a:cubicBezTo>
                <a:cubicBezTo>
                  <a:pt x="222" y="19"/>
                  <a:pt x="224" y="21"/>
                  <a:pt x="224" y="21"/>
                </a:cubicBezTo>
                <a:cubicBezTo>
                  <a:pt x="224" y="20"/>
                  <a:pt x="226" y="19"/>
                  <a:pt x="226" y="18"/>
                </a:cubicBezTo>
                <a:cubicBezTo>
                  <a:pt x="226" y="18"/>
                  <a:pt x="224" y="17"/>
                  <a:pt x="224" y="17"/>
                </a:cubicBezTo>
                <a:cubicBezTo>
                  <a:pt x="224" y="16"/>
                  <a:pt x="225" y="15"/>
                  <a:pt x="225" y="14"/>
                </a:cubicBezTo>
                <a:cubicBezTo>
                  <a:pt x="226" y="14"/>
                  <a:pt x="227" y="12"/>
                  <a:pt x="227" y="12"/>
                </a:cubicBezTo>
                <a:cubicBezTo>
                  <a:pt x="227" y="12"/>
                  <a:pt x="229" y="14"/>
                  <a:pt x="229" y="14"/>
                </a:cubicBezTo>
                <a:cubicBezTo>
                  <a:pt x="230" y="14"/>
                  <a:pt x="231" y="15"/>
                  <a:pt x="231" y="16"/>
                </a:cubicBezTo>
                <a:cubicBezTo>
                  <a:pt x="232" y="16"/>
                  <a:pt x="233" y="17"/>
                  <a:pt x="234" y="17"/>
                </a:cubicBezTo>
                <a:cubicBezTo>
                  <a:pt x="234" y="17"/>
                  <a:pt x="235" y="15"/>
                  <a:pt x="235" y="15"/>
                </a:cubicBezTo>
                <a:cubicBezTo>
                  <a:pt x="236" y="15"/>
                  <a:pt x="237" y="16"/>
                  <a:pt x="238" y="17"/>
                </a:cubicBezTo>
                <a:cubicBezTo>
                  <a:pt x="238" y="17"/>
                  <a:pt x="240" y="19"/>
                  <a:pt x="240" y="19"/>
                </a:cubicBezTo>
                <a:cubicBezTo>
                  <a:pt x="240" y="18"/>
                  <a:pt x="241" y="17"/>
                  <a:pt x="242" y="16"/>
                </a:cubicBezTo>
                <a:cubicBezTo>
                  <a:pt x="242" y="16"/>
                  <a:pt x="243" y="14"/>
                  <a:pt x="243" y="14"/>
                </a:cubicBezTo>
                <a:cubicBezTo>
                  <a:pt x="243" y="14"/>
                  <a:pt x="241" y="12"/>
                  <a:pt x="241" y="12"/>
                </a:cubicBezTo>
                <a:cubicBezTo>
                  <a:pt x="241" y="12"/>
                  <a:pt x="242" y="10"/>
                  <a:pt x="243" y="10"/>
                </a:cubicBezTo>
                <a:cubicBezTo>
                  <a:pt x="243" y="10"/>
                  <a:pt x="245" y="12"/>
                  <a:pt x="245" y="12"/>
                </a:cubicBezTo>
                <a:cubicBezTo>
                  <a:pt x="245" y="12"/>
                  <a:pt x="247" y="13"/>
                  <a:pt x="247" y="14"/>
                </a:cubicBezTo>
                <a:cubicBezTo>
                  <a:pt x="247" y="14"/>
                  <a:pt x="246" y="15"/>
                  <a:pt x="246" y="16"/>
                </a:cubicBezTo>
                <a:cubicBezTo>
                  <a:pt x="245" y="16"/>
                  <a:pt x="244" y="17"/>
                  <a:pt x="244" y="18"/>
                </a:cubicBezTo>
                <a:cubicBezTo>
                  <a:pt x="244" y="18"/>
                  <a:pt x="246" y="19"/>
                  <a:pt x="246" y="20"/>
                </a:cubicBezTo>
                <a:cubicBezTo>
                  <a:pt x="247" y="19"/>
                  <a:pt x="247" y="18"/>
                  <a:pt x="248" y="17"/>
                </a:cubicBezTo>
                <a:cubicBezTo>
                  <a:pt x="248" y="17"/>
                  <a:pt x="249" y="15"/>
                  <a:pt x="249" y="15"/>
                </a:cubicBezTo>
                <a:cubicBezTo>
                  <a:pt x="250" y="15"/>
                  <a:pt x="252" y="17"/>
                  <a:pt x="252" y="17"/>
                </a:cubicBezTo>
                <a:cubicBezTo>
                  <a:pt x="252" y="17"/>
                  <a:pt x="253" y="15"/>
                  <a:pt x="253" y="15"/>
                </a:cubicBezTo>
                <a:cubicBezTo>
                  <a:pt x="253" y="14"/>
                  <a:pt x="251" y="14"/>
                  <a:pt x="251" y="13"/>
                </a:cubicBezTo>
                <a:cubicBezTo>
                  <a:pt x="251" y="12"/>
                  <a:pt x="253" y="11"/>
                  <a:pt x="253" y="11"/>
                </a:cubicBezTo>
                <a:cubicBezTo>
                  <a:pt x="253" y="10"/>
                  <a:pt x="254" y="9"/>
                  <a:pt x="255" y="9"/>
                </a:cubicBezTo>
                <a:cubicBezTo>
                  <a:pt x="255" y="8"/>
                  <a:pt x="256" y="10"/>
                  <a:pt x="257" y="10"/>
                </a:cubicBezTo>
                <a:cubicBezTo>
                  <a:pt x="258" y="10"/>
                  <a:pt x="258" y="8"/>
                  <a:pt x="258" y="8"/>
                </a:cubicBezTo>
                <a:cubicBezTo>
                  <a:pt x="259" y="8"/>
                  <a:pt x="260" y="10"/>
                  <a:pt x="261" y="10"/>
                </a:cubicBezTo>
                <a:cubicBezTo>
                  <a:pt x="261" y="10"/>
                  <a:pt x="259" y="11"/>
                  <a:pt x="259" y="12"/>
                </a:cubicBezTo>
                <a:cubicBezTo>
                  <a:pt x="259" y="12"/>
                  <a:pt x="261" y="13"/>
                  <a:pt x="261" y="14"/>
                </a:cubicBezTo>
                <a:cubicBezTo>
                  <a:pt x="261" y="14"/>
                  <a:pt x="260" y="15"/>
                  <a:pt x="260" y="16"/>
                </a:cubicBezTo>
                <a:cubicBezTo>
                  <a:pt x="259" y="17"/>
                  <a:pt x="258" y="18"/>
                  <a:pt x="258" y="18"/>
                </a:cubicBezTo>
                <a:cubicBezTo>
                  <a:pt x="258" y="18"/>
                  <a:pt x="256" y="16"/>
                  <a:pt x="256" y="16"/>
                </a:cubicBezTo>
                <a:cubicBezTo>
                  <a:pt x="255" y="16"/>
                  <a:pt x="255" y="19"/>
                  <a:pt x="254" y="19"/>
                </a:cubicBezTo>
                <a:cubicBezTo>
                  <a:pt x="253" y="19"/>
                  <a:pt x="252" y="17"/>
                  <a:pt x="252" y="17"/>
                </a:cubicBezTo>
                <a:cubicBezTo>
                  <a:pt x="251" y="17"/>
                  <a:pt x="251" y="19"/>
                  <a:pt x="250" y="19"/>
                </a:cubicBezTo>
                <a:cubicBezTo>
                  <a:pt x="251" y="20"/>
                  <a:pt x="253" y="21"/>
                  <a:pt x="254" y="23"/>
                </a:cubicBezTo>
                <a:cubicBezTo>
                  <a:pt x="255" y="23"/>
                  <a:pt x="256" y="24"/>
                  <a:pt x="257" y="24"/>
                </a:cubicBezTo>
                <a:cubicBezTo>
                  <a:pt x="257" y="24"/>
                  <a:pt x="258" y="22"/>
                  <a:pt x="258" y="22"/>
                </a:cubicBezTo>
                <a:cubicBezTo>
                  <a:pt x="259" y="22"/>
                  <a:pt x="260" y="24"/>
                  <a:pt x="261" y="24"/>
                </a:cubicBezTo>
                <a:cubicBezTo>
                  <a:pt x="261" y="24"/>
                  <a:pt x="263" y="26"/>
                  <a:pt x="263" y="25"/>
                </a:cubicBezTo>
                <a:cubicBezTo>
                  <a:pt x="263" y="25"/>
                  <a:pt x="265" y="23"/>
                  <a:pt x="265" y="23"/>
                </a:cubicBezTo>
                <a:cubicBezTo>
                  <a:pt x="264" y="23"/>
                  <a:pt x="262" y="22"/>
                  <a:pt x="262" y="22"/>
                </a:cubicBezTo>
                <a:cubicBezTo>
                  <a:pt x="262" y="21"/>
                  <a:pt x="264" y="20"/>
                  <a:pt x="264" y="19"/>
                </a:cubicBezTo>
                <a:cubicBezTo>
                  <a:pt x="264" y="19"/>
                  <a:pt x="265" y="18"/>
                  <a:pt x="266" y="17"/>
                </a:cubicBezTo>
                <a:cubicBezTo>
                  <a:pt x="266" y="16"/>
                  <a:pt x="267" y="15"/>
                  <a:pt x="267" y="15"/>
                </a:cubicBezTo>
                <a:cubicBezTo>
                  <a:pt x="268" y="15"/>
                  <a:pt x="269" y="17"/>
                  <a:pt x="270" y="17"/>
                </a:cubicBezTo>
                <a:cubicBezTo>
                  <a:pt x="270" y="16"/>
                  <a:pt x="271" y="14"/>
                  <a:pt x="271" y="14"/>
                </a:cubicBezTo>
                <a:cubicBezTo>
                  <a:pt x="272" y="14"/>
                  <a:pt x="273" y="16"/>
                  <a:pt x="274" y="16"/>
                </a:cubicBezTo>
                <a:cubicBezTo>
                  <a:pt x="274" y="16"/>
                  <a:pt x="275" y="14"/>
                  <a:pt x="275" y="14"/>
                </a:cubicBezTo>
                <a:cubicBezTo>
                  <a:pt x="275" y="14"/>
                  <a:pt x="273" y="12"/>
                  <a:pt x="273" y="12"/>
                </a:cubicBezTo>
                <a:cubicBezTo>
                  <a:pt x="273" y="12"/>
                  <a:pt x="274" y="10"/>
                  <a:pt x="275" y="10"/>
                </a:cubicBezTo>
                <a:cubicBezTo>
                  <a:pt x="275" y="10"/>
                  <a:pt x="276" y="12"/>
                  <a:pt x="277" y="12"/>
                </a:cubicBezTo>
                <a:cubicBezTo>
                  <a:pt x="278" y="11"/>
                  <a:pt x="278" y="10"/>
                  <a:pt x="279" y="9"/>
                </a:cubicBezTo>
                <a:cubicBezTo>
                  <a:pt x="279" y="9"/>
                  <a:pt x="280" y="11"/>
                  <a:pt x="281" y="11"/>
                </a:cubicBezTo>
                <a:cubicBezTo>
                  <a:pt x="281" y="11"/>
                  <a:pt x="282" y="9"/>
                  <a:pt x="283" y="9"/>
                </a:cubicBezTo>
                <a:cubicBezTo>
                  <a:pt x="283" y="8"/>
                  <a:pt x="284" y="7"/>
                  <a:pt x="284" y="7"/>
                </a:cubicBezTo>
                <a:cubicBezTo>
                  <a:pt x="285" y="7"/>
                  <a:pt x="286" y="8"/>
                  <a:pt x="287" y="8"/>
                </a:cubicBezTo>
                <a:cubicBezTo>
                  <a:pt x="287" y="9"/>
                  <a:pt x="285" y="10"/>
                  <a:pt x="285" y="10"/>
                </a:cubicBezTo>
                <a:cubicBezTo>
                  <a:pt x="284" y="11"/>
                  <a:pt x="284" y="12"/>
                  <a:pt x="283" y="13"/>
                </a:cubicBezTo>
                <a:cubicBezTo>
                  <a:pt x="283" y="13"/>
                  <a:pt x="281" y="11"/>
                  <a:pt x="281" y="11"/>
                </a:cubicBezTo>
                <a:cubicBezTo>
                  <a:pt x="281" y="11"/>
                  <a:pt x="280" y="13"/>
                  <a:pt x="279" y="13"/>
                </a:cubicBezTo>
                <a:cubicBezTo>
                  <a:pt x="279" y="14"/>
                  <a:pt x="278" y="15"/>
                  <a:pt x="278" y="15"/>
                </a:cubicBezTo>
                <a:cubicBezTo>
                  <a:pt x="278" y="16"/>
                  <a:pt x="280" y="17"/>
                  <a:pt x="280" y="17"/>
                </a:cubicBezTo>
                <a:cubicBezTo>
                  <a:pt x="280" y="17"/>
                  <a:pt x="278" y="19"/>
                  <a:pt x="278" y="19"/>
                </a:cubicBezTo>
                <a:cubicBezTo>
                  <a:pt x="279" y="20"/>
                  <a:pt x="280" y="21"/>
                  <a:pt x="280" y="21"/>
                </a:cubicBezTo>
                <a:cubicBezTo>
                  <a:pt x="281" y="21"/>
                  <a:pt x="281" y="19"/>
                  <a:pt x="282" y="19"/>
                </a:cubicBezTo>
                <a:cubicBezTo>
                  <a:pt x="283" y="19"/>
                  <a:pt x="284" y="21"/>
                  <a:pt x="284" y="21"/>
                </a:cubicBezTo>
                <a:cubicBezTo>
                  <a:pt x="285" y="20"/>
                  <a:pt x="285" y="19"/>
                  <a:pt x="286" y="18"/>
                </a:cubicBezTo>
                <a:cubicBezTo>
                  <a:pt x="287" y="18"/>
                  <a:pt x="287" y="16"/>
                  <a:pt x="288" y="16"/>
                </a:cubicBezTo>
                <a:cubicBezTo>
                  <a:pt x="288" y="16"/>
                  <a:pt x="289" y="18"/>
                  <a:pt x="290" y="18"/>
                </a:cubicBezTo>
                <a:cubicBezTo>
                  <a:pt x="291" y="18"/>
                  <a:pt x="291" y="16"/>
                  <a:pt x="292" y="16"/>
                </a:cubicBezTo>
                <a:cubicBezTo>
                  <a:pt x="292" y="16"/>
                  <a:pt x="294" y="17"/>
                  <a:pt x="294" y="17"/>
                </a:cubicBezTo>
                <a:cubicBezTo>
                  <a:pt x="294" y="18"/>
                  <a:pt x="292" y="19"/>
                  <a:pt x="292" y="20"/>
                </a:cubicBezTo>
                <a:cubicBezTo>
                  <a:pt x="292" y="20"/>
                  <a:pt x="294" y="21"/>
                  <a:pt x="294" y="21"/>
                </a:cubicBezTo>
                <a:cubicBezTo>
                  <a:pt x="295" y="21"/>
                  <a:pt x="295" y="19"/>
                  <a:pt x="296" y="19"/>
                </a:cubicBezTo>
                <a:cubicBezTo>
                  <a:pt x="296" y="19"/>
                  <a:pt x="298" y="21"/>
                  <a:pt x="298" y="21"/>
                </a:cubicBezTo>
                <a:cubicBezTo>
                  <a:pt x="299" y="20"/>
                  <a:pt x="300" y="19"/>
                  <a:pt x="300" y="18"/>
                </a:cubicBezTo>
                <a:cubicBezTo>
                  <a:pt x="301" y="18"/>
                  <a:pt x="301" y="17"/>
                  <a:pt x="302" y="16"/>
                </a:cubicBezTo>
                <a:cubicBezTo>
                  <a:pt x="302" y="15"/>
                  <a:pt x="303" y="15"/>
                  <a:pt x="303" y="14"/>
                </a:cubicBezTo>
                <a:cubicBezTo>
                  <a:pt x="304" y="14"/>
                  <a:pt x="305" y="12"/>
                  <a:pt x="305" y="12"/>
                </a:cubicBezTo>
                <a:cubicBezTo>
                  <a:pt x="305" y="12"/>
                  <a:pt x="307" y="13"/>
                  <a:pt x="307" y="13"/>
                </a:cubicBezTo>
                <a:cubicBezTo>
                  <a:pt x="307" y="14"/>
                  <a:pt x="306" y="15"/>
                  <a:pt x="306" y="16"/>
                </a:cubicBezTo>
                <a:cubicBezTo>
                  <a:pt x="306" y="16"/>
                  <a:pt x="308" y="17"/>
                  <a:pt x="308" y="17"/>
                </a:cubicBezTo>
                <a:cubicBezTo>
                  <a:pt x="308" y="18"/>
                  <a:pt x="306" y="20"/>
                  <a:pt x="306" y="20"/>
                </a:cubicBezTo>
                <a:cubicBezTo>
                  <a:pt x="307" y="20"/>
                  <a:pt x="308" y="21"/>
                  <a:pt x="308" y="21"/>
                </a:cubicBezTo>
                <a:cubicBezTo>
                  <a:pt x="309" y="21"/>
                  <a:pt x="310" y="19"/>
                  <a:pt x="310" y="19"/>
                </a:cubicBezTo>
                <a:cubicBezTo>
                  <a:pt x="311" y="19"/>
                  <a:pt x="311" y="18"/>
                  <a:pt x="312" y="17"/>
                </a:cubicBezTo>
                <a:cubicBezTo>
                  <a:pt x="312" y="17"/>
                  <a:pt x="313" y="15"/>
                  <a:pt x="313" y="15"/>
                </a:cubicBezTo>
                <a:cubicBezTo>
                  <a:pt x="314" y="15"/>
                  <a:pt x="315" y="16"/>
                  <a:pt x="316" y="16"/>
                </a:cubicBezTo>
                <a:cubicBezTo>
                  <a:pt x="316" y="17"/>
                  <a:pt x="318" y="18"/>
                  <a:pt x="318" y="18"/>
                </a:cubicBezTo>
                <a:cubicBezTo>
                  <a:pt x="318" y="18"/>
                  <a:pt x="316" y="20"/>
                  <a:pt x="316" y="20"/>
                </a:cubicBezTo>
                <a:cubicBezTo>
                  <a:pt x="316" y="20"/>
                  <a:pt x="314" y="22"/>
                  <a:pt x="315" y="23"/>
                </a:cubicBezTo>
                <a:cubicBezTo>
                  <a:pt x="315" y="23"/>
                  <a:pt x="316" y="24"/>
                  <a:pt x="317" y="24"/>
                </a:cubicBezTo>
                <a:cubicBezTo>
                  <a:pt x="317" y="23"/>
                  <a:pt x="318" y="23"/>
                  <a:pt x="318" y="22"/>
                </a:cubicBezTo>
                <a:cubicBezTo>
                  <a:pt x="319" y="21"/>
                  <a:pt x="320" y="20"/>
                  <a:pt x="320" y="20"/>
                </a:cubicBezTo>
                <a:cubicBezTo>
                  <a:pt x="320" y="19"/>
                  <a:pt x="318" y="18"/>
                  <a:pt x="318" y="18"/>
                </a:cubicBezTo>
                <a:cubicBezTo>
                  <a:pt x="318" y="17"/>
                  <a:pt x="320" y="16"/>
                  <a:pt x="320" y="16"/>
                </a:cubicBezTo>
                <a:cubicBezTo>
                  <a:pt x="320" y="15"/>
                  <a:pt x="321" y="14"/>
                  <a:pt x="321" y="14"/>
                </a:cubicBezTo>
                <a:cubicBezTo>
                  <a:pt x="321" y="14"/>
                  <a:pt x="324" y="15"/>
                  <a:pt x="324" y="15"/>
                </a:cubicBezTo>
                <a:cubicBezTo>
                  <a:pt x="324" y="16"/>
                  <a:pt x="322" y="17"/>
                  <a:pt x="322" y="18"/>
                </a:cubicBezTo>
                <a:cubicBezTo>
                  <a:pt x="322" y="18"/>
                  <a:pt x="324" y="19"/>
                  <a:pt x="324" y="19"/>
                </a:cubicBezTo>
                <a:cubicBezTo>
                  <a:pt x="324" y="20"/>
                  <a:pt x="323" y="21"/>
                  <a:pt x="322" y="21"/>
                </a:cubicBezTo>
                <a:cubicBezTo>
                  <a:pt x="322" y="22"/>
                  <a:pt x="321" y="24"/>
                  <a:pt x="321" y="24"/>
                </a:cubicBezTo>
                <a:cubicBezTo>
                  <a:pt x="321" y="24"/>
                  <a:pt x="323" y="25"/>
                  <a:pt x="323" y="25"/>
                </a:cubicBezTo>
                <a:cubicBezTo>
                  <a:pt x="324" y="25"/>
                  <a:pt x="324" y="23"/>
                  <a:pt x="325" y="23"/>
                </a:cubicBezTo>
                <a:cubicBezTo>
                  <a:pt x="325" y="23"/>
                  <a:pt x="327" y="25"/>
                  <a:pt x="327" y="25"/>
                </a:cubicBezTo>
                <a:cubicBezTo>
                  <a:pt x="328" y="25"/>
                  <a:pt x="328" y="26"/>
                  <a:pt x="329" y="27"/>
                </a:cubicBezTo>
                <a:cubicBezTo>
                  <a:pt x="329" y="26"/>
                  <a:pt x="331" y="25"/>
                  <a:pt x="331" y="24"/>
                </a:cubicBezTo>
                <a:cubicBezTo>
                  <a:pt x="331" y="24"/>
                  <a:pt x="329" y="23"/>
                  <a:pt x="329" y="23"/>
                </a:cubicBezTo>
                <a:cubicBezTo>
                  <a:pt x="329" y="22"/>
                  <a:pt x="330" y="21"/>
                  <a:pt x="330" y="20"/>
                </a:cubicBezTo>
                <a:cubicBezTo>
                  <a:pt x="330" y="20"/>
                  <a:pt x="328" y="19"/>
                  <a:pt x="328" y="19"/>
                </a:cubicBezTo>
                <a:cubicBezTo>
                  <a:pt x="328" y="18"/>
                  <a:pt x="330" y="17"/>
                  <a:pt x="330" y="16"/>
                </a:cubicBezTo>
                <a:cubicBezTo>
                  <a:pt x="330" y="16"/>
                  <a:pt x="331" y="15"/>
                  <a:pt x="331" y="14"/>
                </a:cubicBezTo>
                <a:cubicBezTo>
                  <a:pt x="331" y="14"/>
                  <a:pt x="330" y="13"/>
                  <a:pt x="329" y="13"/>
                </a:cubicBezTo>
                <a:cubicBezTo>
                  <a:pt x="329" y="13"/>
                  <a:pt x="331" y="10"/>
                  <a:pt x="331" y="10"/>
                </a:cubicBezTo>
                <a:cubicBezTo>
                  <a:pt x="331" y="10"/>
                  <a:pt x="333" y="12"/>
                  <a:pt x="333" y="12"/>
                </a:cubicBezTo>
                <a:cubicBezTo>
                  <a:pt x="333" y="12"/>
                  <a:pt x="335" y="10"/>
                  <a:pt x="335" y="10"/>
                </a:cubicBezTo>
                <a:cubicBezTo>
                  <a:pt x="335" y="10"/>
                  <a:pt x="337" y="11"/>
                  <a:pt x="337" y="11"/>
                </a:cubicBezTo>
                <a:cubicBezTo>
                  <a:pt x="337" y="12"/>
                  <a:pt x="335" y="14"/>
                  <a:pt x="335" y="14"/>
                </a:cubicBezTo>
                <a:cubicBezTo>
                  <a:pt x="336" y="14"/>
                  <a:pt x="337" y="15"/>
                  <a:pt x="338" y="15"/>
                </a:cubicBezTo>
                <a:cubicBezTo>
                  <a:pt x="338" y="15"/>
                  <a:pt x="339" y="13"/>
                  <a:pt x="339" y="13"/>
                </a:cubicBezTo>
                <a:cubicBezTo>
                  <a:pt x="340" y="13"/>
                  <a:pt x="341" y="14"/>
                  <a:pt x="342" y="15"/>
                </a:cubicBezTo>
                <a:cubicBezTo>
                  <a:pt x="342" y="15"/>
                  <a:pt x="343" y="17"/>
                  <a:pt x="344" y="17"/>
                </a:cubicBezTo>
                <a:cubicBezTo>
                  <a:pt x="344" y="17"/>
                  <a:pt x="345" y="18"/>
                  <a:pt x="346" y="18"/>
                </a:cubicBezTo>
                <a:cubicBezTo>
                  <a:pt x="346" y="18"/>
                  <a:pt x="347" y="16"/>
                  <a:pt x="348" y="16"/>
                </a:cubicBezTo>
                <a:cubicBezTo>
                  <a:pt x="348" y="15"/>
                  <a:pt x="349" y="14"/>
                  <a:pt x="349" y="14"/>
                </a:cubicBezTo>
                <a:cubicBezTo>
                  <a:pt x="350" y="14"/>
                  <a:pt x="351" y="12"/>
                  <a:pt x="351" y="12"/>
                </a:cubicBezTo>
                <a:cubicBezTo>
                  <a:pt x="352" y="12"/>
                  <a:pt x="353" y="13"/>
                  <a:pt x="353" y="13"/>
                </a:cubicBezTo>
                <a:cubicBezTo>
                  <a:pt x="354" y="13"/>
                  <a:pt x="354" y="11"/>
                  <a:pt x="355" y="11"/>
                </a:cubicBezTo>
                <a:cubicBezTo>
                  <a:pt x="355" y="12"/>
                  <a:pt x="357" y="12"/>
                  <a:pt x="357" y="13"/>
                </a:cubicBezTo>
                <a:cubicBezTo>
                  <a:pt x="357" y="13"/>
                  <a:pt x="355" y="14"/>
                  <a:pt x="356" y="15"/>
                </a:cubicBezTo>
                <a:cubicBezTo>
                  <a:pt x="356" y="16"/>
                  <a:pt x="358" y="16"/>
                  <a:pt x="358" y="17"/>
                </a:cubicBezTo>
                <a:cubicBezTo>
                  <a:pt x="358" y="17"/>
                  <a:pt x="356" y="18"/>
                  <a:pt x="356" y="19"/>
                </a:cubicBezTo>
                <a:cubicBezTo>
                  <a:pt x="356" y="20"/>
                  <a:pt x="358" y="20"/>
                  <a:pt x="358" y="21"/>
                </a:cubicBezTo>
                <a:cubicBezTo>
                  <a:pt x="359" y="20"/>
                  <a:pt x="360" y="19"/>
                  <a:pt x="360" y="18"/>
                </a:cubicBezTo>
                <a:cubicBezTo>
                  <a:pt x="360" y="18"/>
                  <a:pt x="362" y="16"/>
                  <a:pt x="362" y="16"/>
                </a:cubicBezTo>
                <a:cubicBezTo>
                  <a:pt x="362" y="16"/>
                  <a:pt x="360" y="14"/>
                  <a:pt x="360" y="14"/>
                </a:cubicBezTo>
                <a:cubicBezTo>
                  <a:pt x="360" y="14"/>
                  <a:pt x="361" y="12"/>
                  <a:pt x="361" y="12"/>
                </a:cubicBezTo>
                <a:cubicBezTo>
                  <a:pt x="361" y="12"/>
                  <a:pt x="363" y="14"/>
                  <a:pt x="363" y="14"/>
                </a:cubicBezTo>
                <a:cubicBezTo>
                  <a:pt x="363" y="14"/>
                  <a:pt x="362" y="16"/>
                  <a:pt x="362" y="16"/>
                </a:cubicBezTo>
                <a:cubicBezTo>
                  <a:pt x="362" y="16"/>
                  <a:pt x="364" y="18"/>
                  <a:pt x="364" y="18"/>
                </a:cubicBezTo>
                <a:cubicBezTo>
                  <a:pt x="365" y="18"/>
                  <a:pt x="365" y="16"/>
                  <a:pt x="366" y="16"/>
                </a:cubicBezTo>
                <a:cubicBezTo>
                  <a:pt x="366" y="16"/>
                  <a:pt x="367" y="17"/>
                  <a:pt x="368" y="17"/>
                </a:cubicBezTo>
                <a:cubicBezTo>
                  <a:pt x="369" y="17"/>
                  <a:pt x="369" y="15"/>
                  <a:pt x="370" y="15"/>
                </a:cubicBezTo>
                <a:cubicBezTo>
                  <a:pt x="370" y="15"/>
                  <a:pt x="371" y="17"/>
                  <a:pt x="372" y="17"/>
                </a:cubicBezTo>
                <a:cubicBezTo>
                  <a:pt x="372" y="17"/>
                  <a:pt x="373" y="15"/>
                  <a:pt x="374" y="15"/>
                </a:cubicBezTo>
                <a:cubicBezTo>
                  <a:pt x="374" y="15"/>
                  <a:pt x="375" y="16"/>
                  <a:pt x="376" y="16"/>
                </a:cubicBezTo>
                <a:cubicBezTo>
                  <a:pt x="376" y="16"/>
                  <a:pt x="377" y="14"/>
                  <a:pt x="378" y="14"/>
                </a:cubicBezTo>
                <a:cubicBezTo>
                  <a:pt x="378" y="14"/>
                  <a:pt x="379" y="12"/>
                  <a:pt x="379" y="12"/>
                </a:cubicBezTo>
                <a:cubicBezTo>
                  <a:pt x="380" y="12"/>
                  <a:pt x="381" y="14"/>
                  <a:pt x="381" y="14"/>
                </a:cubicBezTo>
                <a:cubicBezTo>
                  <a:pt x="382" y="13"/>
                  <a:pt x="383" y="12"/>
                  <a:pt x="383" y="11"/>
                </a:cubicBezTo>
                <a:cubicBezTo>
                  <a:pt x="384" y="11"/>
                  <a:pt x="384" y="9"/>
                  <a:pt x="385" y="9"/>
                </a:cubicBezTo>
                <a:cubicBezTo>
                  <a:pt x="385" y="9"/>
                  <a:pt x="387" y="11"/>
                  <a:pt x="387" y="11"/>
                </a:cubicBezTo>
                <a:cubicBezTo>
                  <a:pt x="387" y="12"/>
                  <a:pt x="386" y="12"/>
                  <a:pt x="385" y="13"/>
                </a:cubicBezTo>
                <a:cubicBezTo>
                  <a:pt x="385" y="13"/>
                  <a:pt x="384" y="15"/>
                  <a:pt x="384" y="15"/>
                </a:cubicBezTo>
                <a:cubicBezTo>
                  <a:pt x="384" y="15"/>
                  <a:pt x="386" y="17"/>
                  <a:pt x="386" y="17"/>
                </a:cubicBezTo>
                <a:cubicBezTo>
                  <a:pt x="385" y="18"/>
                  <a:pt x="385" y="18"/>
                  <a:pt x="384" y="19"/>
                </a:cubicBezTo>
                <a:cubicBezTo>
                  <a:pt x="384" y="20"/>
                  <a:pt x="383" y="21"/>
                  <a:pt x="383" y="21"/>
                </a:cubicBezTo>
                <a:cubicBezTo>
                  <a:pt x="382" y="22"/>
                  <a:pt x="381" y="20"/>
                  <a:pt x="380" y="20"/>
                </a:cubicBezTo>
                <a:cubicBezTo>
                  <a:pt x="380" y="20"/>
                  <a:pt x="379" y="22"/>
                  <a:pt x="379" y="22"/>
                </a:cubicBezTo>
                <a:cubicBezTo>
                  <a:pt x="378" y="22"/>
                  <a:pt x="377" y="20"/>
                  <a:pt x="376" y="20"/>
                </a:cubicBezTo>
                <a:cubicBezTo>
                  <a:pt x="376" y="20"/>
                  <a:pt x="375" y="22"/>
                  <a:pt x="375" y="22"/>
                </a:cubicBezTo>
                <a:cubicBezTo>
                  <a:pt x="375" y="23"/>
                  <a:pt x="377" y="24"/>
                  <a:pt x="377" y="24"/>
                </a:cubicBezTo>
                <a:cubicBezTo>
                  <a:pt x="377" y="25"/>
                  <a:pt x="375" y="26"/>
                  <a:pt x="375" y="26"/>
                </a:cubicBezTo>
                <a:cubicBezTo>
                  <a:pt x="376" y="26"/>
                  <a:pt x="377" y="28"/>
                  <a:pt x="377" y="28"/>
                </a:cubicBezTo>
                <a:cubicBezTo>
                  <a:pt x="378" y="28"/>
                  <a:pt x="379" y="26"/>
                  <a:pt x="379" y="26"/>
                </a:cubicBezTo>
                <a:cubicBezTo>
                  <a:pt x="380" y="26"/>
                  <a:pt x="381" y="28"/>
                  <a:pt x="381" y="28"/>
                </a:cubicBezTo>
                <a:cubicBezTo>
                  <a:pt x="382" y="28"/>
                  <a:pt x="382" y="25"/>
                  <a:pt x="383" y="25"/>
                </a:cubicBezTo>
                <a:cubicBezTo>
                  <a:pt x="384" y="25"/>
                  <a:pt x="385" y="27"/>
                  <a:pt x="385" y="27"/>
                </a:cubicBezTo>
                <a:cubicBezTo>
                  <a:pt x="385" y="26"/>
                  <a:pt x="387" y="25"/>
                  <a:pt x="387" y="25"/>
                </a:cubicBezTo>
                <a:cubicBezTo>
                  <a:pt x="387" y="24"/>
                  <a:pt x="385" y="24"/>
                  <a:pt x="385" y="23"/>
                </a:cubicBezTo>
                <a:cubicBezTo>
                  <a:pt x="385" y="22"/>
                  <a:pt x="386" y="22"/>
                  <a:pt x="386" y="21"/>
                </a:cubicBezTo>
                <a:cubicBezTo>
                  <a:pt x="387" y="20"/>
                  <a:pt x="388" y="19"/>
                  <a:pt x="388" y="19"/>
                </a:cubicBezTo>
                <a:cubicBezTo>
                  <a:pt x="388" y="18"/>
                  <a:pt x="386" y="17"/>
                  <a:pt x="386" y="17"/>
                </a:cubicBezTo>
                <a:cubicBezTo>
                  <a:pt x="386" y="17"/>
                  <a:pt x="387" y="15"/>
                  <a:pt x="388" y="15"/>
                </a:cubicBezTo>
                <a:cubicBezTo>
                  <a:pt x="388" y="15"/>
                  <a:pt x="390" y="17"/>
                  <a:pt x="390" y="16"/>
                </a:cubicBezTo>
                <a:cubicBezTo>
                  <a:pt x="390" y="16"/>
                  <a:pt x="392" y="14"/>
                  <a:pt x="392" y="14"/>
                </a:cubicBezTo>
                <a:cubicBezTo>
                  <a:pt x="392" y="14"/>
                  <a:pt x="389" y="12"/>
                  <a:pt x="389" y="12"/>
                </a:cubicBezTo>
                <a:cubicBezTo>
                  <a:pt x="390" y="12"/>
                  <a:pt x="391" y="10"/>
                  <a:pt x="391" y="10"/>
                </a:cubicBezTo>
                <a:cubicBezTo>
                  <a:pt x="392" y="10"/>
                  <a:pt x="393" y="12"/>
                  <a:pt x="393" y="12"/>
                </a:cubicBezTo>
                <a:cubicBezTo>
                  <a:pt x="393" y="13"/>
                  <a:pt x="391" y="14"/>
                  <a:pt x="392" y="14"/>
                </a:cubicBezTo>
                <a:cubicBezTo>
                  <a:pt x="392" y="15"/>
                  <a:pt x="394" y="15"/>
                  <a:pt x="394" y="16"/>
                </a:cubicBezTo>
                <a:cubicBezTo>
                  <a:pt x="394" y="17"/>
                  <a:pt x="396" y="17"/>
                  <a:pt x="396" y="18"/>
                </a:cubicBezTo>
                <a:cubicBezTo>
                  <a:pt x="396" y="18"/>
                  <a:pt x="395" y="19"/>
                  <a:pt x="394" y="20"/>
                </a:cubicBezTo>
                <a:cubicBezTo>
                  <a:pt x="394" y="20"/>
                  <a:pt x="392" y="18"/>
                  <a:pt x="392" y="18"/>
                </a:cubicBezTo>
                <a:cubicBezTo>
                  <a:pt x="392" y="18"/>
                  <a:pt x="391" y="20"/>
                  <a:pt x="390" y="20"/>
                </a:cubicBezTo>
                <a:cubicBezTo>
                  <a:pt x="390" y="21"/>
                  <a:pt x="389" y="22"/>
                  <a:pt x="389" y="23"/>
                </a:cubicBezTo>
                <a:cubicBezTo>
                  <a:pt x="389" y="23"/>
                  <a:pt x="390" y="24"/>
                  <a:pt x="391" y="24"/>
                </a:cubicBezTo>
                <a:cubicBezTo>
                  <a:pt x="391" y="24"/>
                  <a:pt x="392" y="22"/>
                  <a:pt x="393" y="22"/>
                </a:cubicBezTo>
                <a:cubicBezTo>
                  <a:pt x="393" y="22"/>
                  <a:pt x="394" y="24"/>
                  <a:pt x="395" y="24"/>
                </a:cubicBezTo>
                <a:cubicBezTo>
                  <a:pt x="395" y="24"/>
                  <a:pt x="396" y="22"/>
                  <a:pt x="397" y="22"/>
                </a:cubicBezTo>
                <a:cubicBezTo>
                  <a:pt x="397" y="21"/>
                  <a:pt x="398" y="23"/>
                  <a:pt x="399" y="23"/>
                </a:cubicBezTo>
                <a:cubicBezTo>
                  <a:pt x="399" y="23"/>
                  <a:pt x="400" y="22"/>
                  <a:pt x="400" y="21"/>
                </a:cubicBezTo>
                <a:cubicBezTo>
                  <a:pt x="401" y="20"/>
                  <a:pt x="402" y="20"/>
                  <a:pt x="402" y="19"/>
                </a:cubicBezTo>
                <a:cubicBezTo>
                  <a:pt x="402" y="19"/>
                  <a:pt x="404" y="17"/>
                  <a:pt x="404" y="17"/>
                </a:cubicBezTo>
                <a:cubicBezTo>
                  <a:pt x="404" y="17"/>
                  <a:pt x="406" y="18"/>
                  <a:pt x="406" y="18"/>
                </a:cubicBezTo>
                <a:cubicBezTo>
                  <a:pt x="406" y="19"/>
                  <a:pt x="404" y="20"/>
                  <a:pt x="404" y="20"/>
                </a:cubicBezTo>
                <a:cubicBezTo>
                  <a:pt x="405" y="21"/>
                  <a:pt x="407" y="22"/>
                  <a:pt x="407" y="22"/>
                </a:cubicBezTo>
                <a:cubicBezTo>
                  <a:pt x="407" y="23"/>
                  <a:pt x="405" y="24"/>
                  <a:pt x="405" y="24"/>
                </a:cubicBezTo>
                <a:cubicBezTo>
                  <a:pt x="405" y="25"/>
                  <a:pt x="407" y="26"/>
                  <a:pt x="407" y="26"/>
                </a:cubicBezTo>
                <a:cubicBezTo>
                  <a:pt x="408" y="26"/>
                  <a:pt x="408" y="24"/>
                  <a:pt x="409" y="24"/>
                </a:cubicBezTo>
                <a:cubicBezTo>
                  <a:pt x="409" y="23"/>
                  <a:pt x="407" y="23"/>
                  <a:pt x="407" y="22"/>
                </a:cubicBezTo>
                <a:cubicBezTo>
                  <a:pt x="407" y="22"/>
                  <a:pt x="408" y="20"/>
                  <a:pt x="408" y="20"/>
                </a:cubicBezTo>
                <a:cubicBezTo>
                  <a:pt x="409" y="19"/>
                  <a:pt x="410" y="18"/>
                  <a:pt x="410" y="18"/>
                </a:cubicBezTo>
                <a:cubicBezTo>
                  <a:pt x="410" y="17"/>
                  <a:pt x="408" y="17"/>
                  <a:pt x="408" y="16"/>
                </a:cubicBezTo>
                <a:cubicBezTo>
                  <a:pt x="408" y="16"/>
                  <a:pt x="409" y="14"/>
                  <a:pt x="410" y="14"/>
                </a:cubicBezTo>
                <a:cubicBezTo>
                  <a:pt x="410" y="14"/>
                  <a:pt x="412" y="15"/>
                  <a:pt x="412" y="15"/>
                </a:cubicBezTo>
                <a:cubicBezTo>
                  <a:pt x="412" y="16"/>
                  <a:pt x="410" y="17"/>
                  <a:pt x="410" y="18"/>
                </a:cubicBezTo>
                <a:cubicBezTo>
                  <a:pt x="410" y="18"/>
                  <a:pt x="412" y="19"/>
                  <a:pt x="412" y="19"/>
                </a:cubicBezTo>
                <a:cubicBezTo>
                  <a:pt x="412" y="20"/>
                  <a:pt x="410" y="21"/>
                  <a:pt x="411" y="22"/>
                </a:cubicBezTo>
                <a:cubicBezTo>
                  <a:pt x="411" y="22"/>
                  <a:pt x="413" y="23"/>
                  <a:pt x="413" y="23"/>
                </a:cubicBezTo>
                <a:cubicBezTo>
                  <a:pt x="413" y="24"/>
                  <a:pt x="415" y="25"/>
                  <a:pt x="415" y="25"/>
                </a:cubicBezTo>
                <a:cubicBezTo>
                  <a:pt x="415" y="25"/>
                  <a:pt x="416" y="23"/>
                  <a:pt x="417" y="23"/>
                </a:cubicBezTo>
                <a:cubicBezTo>
                  <a:pt x="417" y="22"/>
                  <a:pt x="418" y="21"/>
                  <a:pt x="418" y="21"/>
                </a:cubicBezTo>
                <a:cubicBezTo>
                  <a:pt x="419" y="20"/>
                  <a:pt x="420" y="19"/>
                  <a:pt x="420" y="18"/>
                </a:cubicBezTo>
                <a:cubicBezTo>
                  <a:pt x="420" y="18"/>
                  <a:pt x="421" y="16"/>
                  <a:pt x="422" y="16"/>
                </a:cubicBezTo>
                <a:cubicBezTo>
                  <a:pt x="422" y="16"/>
                  <a:pt x="424" y="18"/>
                  <a:pt x="424" y="18"/>
                </a:cubicBezTo>
                <a:cubicBezTo>
                  <a:pt x="425" y="18"/>
                  <a:pt x="425" y="16"/>
                  <a:pt x="426" y="16"/>
                </a:cubicBezTo>
                <a:cubicBezTo>
                  <a:pt x="426" y="16"/>
                  <a:pt x="428" y="17"/>
                  <a:pt x="428" y="17"/>
                </a:cubicBezTo>
                <a:cubicBezTo>
                  <a:pt x="428" y="18"/>
                  <a:pt x="426" y="19"/>
                  <a:pt x="426" y="20"/>
                </a:cubicBezTo>
                <a:cubicBezTo>
                  <a:pt x="426" y="20"/>
                  <a:pt x="428" y="21"/>
                  <a:pt x="429" y="21"/>
                </a:cubicBezTo>
                <a:cubicBezTo>
                  <a:pt x="429" y="21"/>
                  <a:pt x="430" y="23"/>
                  <a:pt x="431" y="23"/>
                </a:cubicBezTo>
                <a:cubicBezTo>
                  <a:pt x="431" y="22"/>
                  <a:pt x="433" y="21"/>
                  <a:pt x="433" y="21"/>
                </a:cubicBezTo>
                <a:cubicBezTo>
                  <a:pt x="432" y="20"/>
                  <a:pt x="430" y="20"/>
                  <a:pt x="430" y="19"/>
                </a:cubicBezTo>
                <a:cubicBezTo>
                  <a:pt x="430" y="18"/>
                  <a:pt x="432" y="18"/>
                  <a:pt x="432" y="17"/>
                </a:cubicBezTo>
                <a:cubicBezTo>
                  <a:pt x="432" y="16"/>
                  <a:pt x="430" y="16"/>
                  <a:pt x="430" y="15"/>
                </a:cubicBezTo>
                <a:cubicBezTo>
                  <a:pt x="430" y="15"/>
                  <a:pt x="431" y="13"/>
                  <a:pt x="431" y="13"/>
                </a:cubicBezTo>
                <a:cubicBezTo>
                  <a:pt x="432" y="12"/>
                  <a:pt x="433" y="11"/>
                  <a:pt x="433" y="11"/>
                </a:cubicBezTo>
                <a:cubicBezTo>
                  <a:pt x="435" y="12"/>
                  <a:pt x="436" y="13"/>
                  <a:pt x="438" y="14"/>
                </a:cubicBezTo>
                <a:cubicBezTo>
                  <a:pt x="438" y="15"/>
                  <a:pt x="436" y="16"/>
                  <a:pt x="436" y="16"/>
                </a:cubicBezTo>
                <a:cubicBezTo>
                  <a:pt x="436" y="17"/>
                  <a:pt x="438" y="17"/>
                  <a:pt x="438" y="18"/>
                </a:cubicBezTo>
                <a:cubicBezTo>
                  <a:pt x="438" y="18"/>
                  <a:pt x="436" y="20"/>
                  <a:pt x="436" y="20"/>
                </a:cubicBezTo>
                <a:cubicBezTo>
                  <a:pt x="437" y="21"/>
                  <a:pt x="438" y="21"/>
                  <a:pt x="439" y="22"/>
                </a:cubicBezTo>
                <a:cubicBezTo>
                  <a:pt x="439" y="22"/>
                  <a:pt x="440" y="23"/>
                  <a:pt x="441" y="24"/>
                </a:cubicBezTo>
                <a:cubicBezTo>
                  <a:pt x="442" y="22"/>
                  <a:pt x="443" y="21"/>
                  <a:pt x="444" y="19"/>
                </a:cubicBezTo>
                <a:cubicBezTo>
                  <a:pt x="444" y="18"/>
                  <a:pt x="442" y="18"/>
                  <a:pt x="442" y="17"/>
                </a:cubicBezTo>
                <a:cubicBezTo>
                  <a:pt x="442" y="17"/>
                  <a:pt x="444" y="16"/>
                  <a:pt x="444" y="15"/>
                </a:cubicBezTo>
                <a:cubicBezTo>
                  <a:pt x="444" y="14"/>
                  <a:pt x="442" y="14"/>
                  <a:pt x="442" y="13"/>
                </a:cubicBezTo>
                <a:cubicBezTo>
                  <a:pt x="441" y="13"/>
                  <a:pt x="443" y="12"/>
                  <a:pt x="443" y="11"/>
                </a:cubicBezTo>
                <a:cubicBezTo>
                  <a:pt x="443" y="11"/>
                  <a:pt x="441" y="10"/>
                  <a:pt x="441" y="10"/>
                </a:cubicBezTo>
                <a:cubicBezTo>
                  <a:pt x="442" y="9"/>
                  <a:pt x="442" y="8"/>
                  <a:pt x="443" y="7"/>
                </a:cubicBezTo>
                <a:cubicBezTo>
                  <a:pt x="443" y="7"/>
                  <a:pt x="444" y="5"/>
                  <a:pt x="444" y="5"/>
                </a:cubicBezTo>
                <a:cubicBezTo>
                  <a:pt x="445" y="5"/>
                  <a:pt x="447" y="7"/>
                  <a:pt x="447" y="7"/>
                </a:cubicBezTo>
                <a:cubicBezTo>
                  <a:pt x="447" y="7"/>
                  <a:pt x="445" y="8"/>
                  <a:pt x="445" y="9"/>
                </a:cubicBezTo>
                <a:cubicBezTo>
                  <a:pt x="446" y="10"/>
                  <a:pt x="446" y="10"/>
                  <a:pt x="447" y="11"/>
                </a:cubicBezTo>
                <a:cubicBezTo>
                  <a:pt x="448" y="11"/>
                  <a:pt x="449" y="12"/>
                  <a:pt x="449" y="12"/>
                </a:cubicBezTo>
                <a:cubicBezTo>
                  <a:pt x="450" y="13"/>
                  <a:pt x="448" y="14"/>
                  <a:pt x="448" y="15"/>
                </a:cubicBezTo>
                <a:cubicBezTo>
                  <a:pt x="447" y="15"/>
                  <a:pt x="446" y="17"/>
                  <a:pt x="446" y="17"/>
                </a:cubicBezTo>
                <a:cubicBezTo>
                  <a:pt x="446" y="17"/>
                  <a:pt x="448" y="18"/>
                  <a:pt x="448" y="19"/>
                </a:cubicBezTo>
                <a:cubicBezTo>
                  <a:pt x="449" y="19"/>
                  <a:pt x="450" y="20"/>
                  <a:pt x="450" y="20"/>
                </a:cubicBezTo>
                <a:cubicBezTo>
                  <a:pt x="451" y="21"/>
                  <a:pt x="449" y="22"/>
                  <a:pt x="449" y="23"/>
                </a:cubicBezTo>
                <a:cubicBezTo>
                  <a:pt x="449" y="23"/>
                  <a:pt x="447" y="24"/>
                  <a:pt x="447" y="25"/>
                </a:cubicBezTo>
                <a:cubicBezTo>
                  <a:pt x="447" y="25"/>
                  <a:pt x="449" y="26"/>
                  <a:pt x="449" y="26"/>
                </a:cubicBezTo>
                <a:cubicBezTo>
                  <a:pt x="449" y="27"/>
                  <a:pt x="451" y="28"/>
                  <a:pt x="452" y="28"/>
                </a:cubicBezTo>
                <a:cubicBezTo>
                  <a:pt x="452" y="27"/>
                  <a:pt x="453" y="27"/>
                  <a:pt x="453" y="26"/>
                </a:cubicBezTo>
                <a:cubicBezTo>
                  <a:pt x="453" y="26"/>
                  <a:pt x="451" y="25"/>
                  <a:pt x="451" y="24"/>
                </a:cubicBezTo>
                <a:cubicBezTo>
                  <a:pt x="451" y="24"/>
                  <a:pt x="452" y="23"/>
                  <a:pt x="453" y="22"/>
                </a:cubicBezTo>
                <a:cubicBezTo>
                  <a:pt x="453" y="21"/>
                  <a:pt x="454" y="20"/>
                  <a:pt x="454" y="20"/>
                </a:cubicBezTo>
                <a:cubicBezTo>
                  <a:pt x="455" y="20"/>
                  <a:pt x="456" y="22"/>
                  <a:pt x="457" y="21"/>
                </a:cubicBezTo>
                <a:cubicBezTo>
                  <a:pt x="457" y="21"/>
                  <a:pt x="458" y="20"/>
                  <a:pt x="458" y="19"/>
                </a:cubicBezTo>
                <a:cubicBezTo>
                  <a:pt x="459" y="19"/>
                  <a:pt x="460" y="18"/>
                  <a:pt x="460" y="17"/>
                </a:cubicBezTo>
                <a:cubicBezTo>
                  <a:pt x="461" y="16"/>
                  <a:pt x="461" y="16"/>
                  <a:pt x="462" y="15"/>
                </a:cubicBezTo>
                <a:cubicBezTo>
                  <a:pt x="462" y="14"/>
                  <a:pt x="464" y="13"/>
                  <a:pt x="463" y="13"/>
                </a:cubicBezTo>
                <a:cubicBezTo>
                  <a:pt x="463" y="12"/>
                  <a:pt x="462" y="11"/>
                  <a:pt x="461" y="11"/>
                </a:cubicBezTo>
                <a:cubicBezTo>
                  <a:pt x="461" y="11"/>
                  <a:pt x="459" y="9"/>
                  <a:pt x="459" y="9"/>
                </a:cubicBezTo>
                <a:cubicBezTo>
                  <a:pt x="459" y="9"/>
                  <a:pt x="460" y="7"/>
                  <a:pt x="461" y="7"/>
                </a:cubicBezTo>
                <a:cubicBezTo>
                  <a:pt x="461" y="7"/>
                  <a:pt x="462" y="9"/>
                  <a:pt x="463" y="9"/>
                </a:cubicBezTo>
                <a:cubicBezTo>
                  <a:pt x="463" y="8"/>
                  <a:pt x="464" y="6"/>
                  <a:pt x="465" y="6"/>
                </a:cubicBezTo>
                <a:cubicBezTo>
                  <a:pt x="465" y="7"/>
                  <a:pt x="466" y="8"/>
                  <a:pt x="467" y="8"/>
                </a:cubicBezTo>
                <a:cubicBezTo>
                  <a:pt x="467" y="8"/>
                  <a:pt x="469" y="10"/>
                  <a:pt x="469" y="10"/>
                </a:cubicBezTo>
                <a:cubicBezTo>
                  <a:pt x="470" y="10"/>
                  <a:pt x="471" y="12"/>
                  <a:pt x="471" y="11"/>
                </a:cubicBezTo>
                <a:cubicBezTo>
                  <a:pt x="472" y="11"/>
                  <a:pt x="473" y="10"/>
                  <a:pt x="473" y="9"/>
                </a:cubicBezTo>
                <a:cubicBezTo>
                  <a:pt x="474" y="9"/>
                  <a:pt x="474" y="8"/>
                  <a:pt x="475" y="7"/>
                </a:cubicBezTo>
                <a:cubicBezTo>
                  <a:pt x="475" y="6"/>
                  <a:pt x="476" y="6"/>
                  <a:pt x="476" y="5"/>
                </a:cubicBezTo>
                <a:cubicBezTo>
                  <a:pt x="477" y="5"/>
                  <a:pt x="479" y="6"/>
                  <a:pt x="479" y="6"/>
                </a:cubicBezTo>
                <a:cubicBezTo>
                  <a:pt x="479" y="7"/>
                  <a:pt x="477" y="8"/>
                  <a:pt x="477" y="9"/>
                </a:cubicBezTo>
                <a:cubicBezTo>
                  <a:pt x="477" y="9"/>
                  <a:pt x="479" y="10"/>
                  <a:pt x="479" y="10"/>
                </a:cubicBezTo>
                <a:cubicBezTo>
                  <a:pt x="479" y="11"/>
                  <a:pt x="478" y="12"/>
                  <a:pt x="478" y="13"/>
                </a:cubicBezTo>
                <a:cubicBezTo>
                  <a:pt x="477" y="13"/>
                  <a:pt x="476" y="14"/>
                  <a:pt x="476" y="15"/>
                </a:cubicBezTo>
                <a:cubicBezTo>
                  <a:pt x="476" y="15"/>
                  <a:pt x="474" y="17"/>
                  <a:pt x="474" y="17"/>
                </a:cubicBezTo>
                <a:cubicBezTo>
                  <a:pt x="474" y="17"/>
                  <a:pt x="476" y="19"/>
                  <a:pt x="476" y="19"/>
                </a:cubicBezTo>
                <a:cubicBezTo>
                  <a:pt x="477" y="19"/>
                  <a:pt x="478" y="20"/>
                  <a:pt x="479" y="21"/>
                </a:cubicBezTo>
                <a:cubicBezTo>
                  <a:pt x="479" y="21"/>
                  <a:pt x="481" y="22"/>
                  <a:pt x="481" y="22"/>
                </a:cubicBezTo>
                <a:cubicBezTo>
                  <a:pt x="481" y="22"/>
                  <a:pt x="479" y="24"/>
                  <a:pt x="479" y="24"/>
                </a:cubicBezTo>
                <a:cubicBezTo>
                  <a:pt x="479" y="25"/>
                  <a:pt x="477" y="26"/>
                  <a:pt x="477" y="27"/>
                </a:cubicBezTo>
                <a:cubicBezTo>
                  <a:pt x="478" y="27"/>
                  <a:pt x="479" y="28"/>
                  <a:pt x="480" y="28"/>
                </a:cubicBezTo>
                <a:cubicBezTo>
                  <a:pt x="480" y="29"/>
                  <a:pt x="481" y="29"/>
                  <a:pt x="482" y="30"/>
                </a:cubicBezTo>
                <a:cubicBezTo>
                  <a:pt x="482" y="29"/>
                  <a:pt x="483" y="29"/>
                  <a:pt x="484" y="28"/>
                </a:cubicBezTo>
                <a:cubicBezTo>
                  <a:pt x="484" y="27"/>
                  <a:pt x="485" y="26"/>
                  <a:pt x="485" y="26"/>
                </a:cubicBezTo>
                <a:cubicBezTo>
                  <a:pt x="485" y="25"/>
                  <a:pt x="487" y="24"/>
                  <a:pt x="487" y="23"/>
                </a:cubicBezTo>
                <a:cubicBezTo>
                  <a:pt x="487" y="23"/>
                  <a:pt x="485" y="22"/>
                  <a:pt x="485" y="22"/>
                </a:cubicBezTo>
                <a:cubicBezTo>
                  <a:pt x="485" y="21"/>
                  <a:pt x="486" y="20"/>
                  <a:pt x="486" y="19"/>
                </a:cubicBezTo>
                <a:cubicBezTo>
                  <a:pt x="487" y="19"/>
                  <a:pt x="488" y="18"/>
                  <a:pt x="488" y="17"/>
                </a:cubicBezTo>
                <a:cubicBezTo>
                  <a:pt x="488" y="17"/>
                  <a:pt x="486" y="16"/>
                  <a:pt x="486" y="16"/>
                </a:cubicBezTo>
                <a:cubicBezTo>
                  <a:pt x="486" y="15"/>
                  <a:pt x="487" y="13"/>
                  <a:pt x="488" y="13"/>
                </a:cubicBezTo>
                <a:cubicBezTo>
                  <a:pt x="488" y="13"/>
                  <a:pt x="489" y="15"/>
                  <a:pt x="490" y="15"/>
                </a:cubicBezTo>
                <a:cubicBezTo>
                  <a:pt x="490" y="15"/>
                  <a:pt x="491" y="13"/>
                  <a:pt x="492" y="13"/>
                </a:cubicBezTo>
                <a:cubicBezTo>
                  <a:pt x="492" y="12"/>
                  <a:pt x="493" y="11"/>
                  <a:pt x="493" y="11"/>
                </a:cubicBezTo>
                <a:cubicBezTo>
                  <a:pt x="493" y="10"/>
                  <a:pt x="491" y="9"/>
                  <a:pt x="491" y="9"/>
                </a:cubicBezTo>
                <a:cubicBezTo>
                  <a:pt x="492" y="7"/>
                  <a:pt x="493" y="6"/>
                  <a:pt x="494" y="4"/>
                </a:cubicBezTo>
                <a:cubicBezTo>
                  <a:pt x="496" y="6"/>
                  <a:pt x="497" y="7"/>
                  <a:pt x="499" y="8"/>
                </a:cubicBezTo>
                <a:cubicBezTo>
                  <a:pt x="499" y="8"/>
                  <a:pt x="501" y="9"/>
                  <a:pt x="501" y="9"/>
                </a:cubicBezTo>
                <a:cubicBezTo>
                  <a:pt x="501" y="10"/>
                  <a:pt x="499" y="11"/>
                  <a:pt x="499" y="12"/>
                </a:cubicBezTo>
                <a:cubicBezTo>
                  <a:pt x="500" y="12"/>
                  <a:pt x="501" y="13"/>
                  <a:pt x="502" y="13"/>
                </a:cubicBezTo>
                <a:cubicBezTo>
                  <a:pt x="502" y="14"/>
                  <a:pt x="500" y="15"/>
                  <a:pt x="500" y="16"/>
                </a:cubicBezTo>
                <a:cubicBezTo>
                  <a:pt x="500" y="16"/>
                  <a:pt x="502" y="17"/>
                  <a:pt x="502" y="17"/>
                </a:cubicBezTo>
                <a:cubicBezTo>
                  <a:pt x="502" y="18"/>
                  <a:pt x="500" y="19"/>
                  <a:pt x="500" y="20"/>
                </a:cubicBezTo>
                <a:cubicBezTo>
                  <a:pt x="501" y="20"/>
                  <a:pt x="503" y="21"/>
                  <a:pt x="503" y="21"/>
                </a:cubicBezTo>
                <a:cubicBezTo>
                  <a:pt x="503" y="22"/>
                  <a:pt x="501" y="23"/>
                  <a:pt x="501" y="24"/>
                </a:cubicBezTo>
                <a:cubicBezTo>
                  <a:pt x="501" y="24"/>
                  <a:pt x="503" y="25"/>
                  <a:pt x="503" y="25"/>
                </a:cubicBezTo>
                <a:cubicBezTo>
                  <a:pt x="504" y="26"/>
                  <a:pt x="505" y="26"/>
                  <a:pt x="505" y="27"/>
                </a:cubicBezTo>
                <a:cubicBezTo>
                  <a:pt x="506" y="26"/>
                  <a:pt x="507" y="25"/>
                  <a:pt x="507" y="25"/>
                </a:cubicBezTo>
                <a:cubicBezTo>
                  <a:pt x="508" y="24"/>
                  <a:pt x="509" y="23"/>
                  <a:pt x="509" y="22"/>
                </a:cubicBezTo>
                <a:cubicBezTo>
                  <a:pt x="509" y="22"/>
                  <a:pt x="507" y="21"/>
                  <a:pt x="507" y="21"/>
                </a:cubicBezTo>
                <a:cubicBezTo>
                  <a:pt x="507" y="20"/>
                  <a:pt x="508" y="19"/>
                  <a:pt x="508" y="19"/>
                </a:cubicBezTo>
                <a:cubicBezTo>
                  <a:pt x="509" y="18"/>
                  <a:pt x="510" y="17"/>
                  <a:pt x="510" y="16"/>
                </a:cubicBezTo>
                <a:cubicBezTo>
                  <a:pt x="511" y="16"/>
                  <a:pt x="511" y="15"/>
                  <a:pt x="512" y="14"/>
                </a:cubicBezTo>
                <a:cubicBezTo>
                  <a:pt x="513" y="13"/>
                  <a:pt x="514" y="11"/>
                  <a:pt x="515" y="10"/>
                </a:cubicBezTo>
                <a:cubicBezTo>
                  <a:pt x="516" y="10"/>
                  <a:pt x="517" y="11"/>
                  <a:pt x="517" y="11"/>
                </a:cubicBezTo>
                <a:cubicBezTo>
                  <a:pt x="518" y="12"/>
                  <a:pt x="519" y="12"/>
                  <a:pt x="520" y="13"/>
                </a:cubicBezTo>
                <a:cubicBezTo>
                  <a:pt x="520" y="14"/>
                  <a:pt x="521" y="14"/>
                  <a:pt x="522" y="15"/>
                </a:cubicBezTo>
                <a:cubicBezTo>
                  <a:pt x="522" y="14"/>
                  <a:pt x="523" y="13"/>
                  <a:pt x="524" y="12"/>
                </a:cubicBezTo>
                <a:cubicBezTo>
                  <a:pt x="523" y="13"/>
                  <a:pt x="526" y="14"/>
                  <a:pt x="526" y="14"/>
                </a:cubicBezTo>
                <a:cubicBezTo>
                  <a:pt x="526" y="14"/>
                  <a:pt x="524" y="16"/>
                  <a:pt x="524" y="16"/>
                </a:cubicBezTo>
                <a:cubicBezTo>
                  <a:pt x="524" y="16"/>
                  <a:pt x="522" y="15"/>
                  <a:pt x="522" y="15"/>
                </a:cubicBezTo>
                <a:cubicBezTo>
                  <a:pt x="522" y="15"/>
                  <a:pt x="520" y="17"/>
                  <a:pt x="520" y="17"/>
                </a:cubicBezTo>
                <a:cubicBezTo>
                  <a:pt x="520" y="17"/>
                  <a:pt x="522" y="19"/>
                  <a:pt x="522" y="19"/>
                </a:cubicBezTo>
                <a:cubicBezTo>
                  <a:pt x="522" y="19"/>
                  <a:pt x="521" y="20"/>
                  <a:pt x="521" y="21"/>
                </a:cubicBezTo>
                <a:cubicBezTo>
                  <a:pt x="520" y="22"/>
                  <a:pt x="520" y="22"/>
                  <a:pt x="519" y="23"/>
                </a:cubicBezTo>
                <a:cubicBezTo>
                  <a:pt x="518" y="24"/>
                  <a:pt x="518" y="25"/>
                  <a:pt x="517" y="25"/>
                </a:cubicBezTo>
                <a:cubicBezTo>
                  <a:pt x="517" y="26"/>
                  <a:pt x="516" y="27"/>
                  <a:pt x="516" y="28"/>
                </a:cubicBezTo>
                <a:cubicBezTo>
                  <a:pt x="515" y="28"/>
                  <a:pt x="518" y="29"/>
                  <a:pt x="518" y="29"/>
                </a:cubicBezTo>
                <a:cubicBezTo>
                  <a:pt x="519" y="28"/>
                  <a:pt x="520" y="26"/>
                  <a:pt x="521" y="25"/>
                </a:cubicBezTo>
                <a:cubicBezTo>
                  <a:pt x="522" y="24"/>
                  <a:pt x="522" y="23"/>
                  <a:pt x="523" y="23"/>
                </a:cubicBezTo>
                <a:cubicBezTo>
                  <a:pt x="523" y="22"/>
                  <a:pt x="525" y="24"/>
                  <a:pt x="525" y="24"/>
                </a:cubicBezTo>
                <a:cubicBezTo>
                  <a:pt x="526" y="24"/>
                  <a:pt x="527" y="22"/>
                  <a:pt x="527" y="22"/>
                </a:cubicBezTo>
                <a:cubicBezTo>
                  <a:pt x="527" y="21"/>
                  <a:pt x="528" y="21"/>
                  <a:pt x="529" y="20"/>
                </a:cubicBezTo>
                <a:cubicBezTo>
                  <a:pt x="529" y="19"/>
                  <a:pt x="530" y="18"/>
                  <a:pt x="530" y="18"/>
                </a:cubicBezTo>
                <a:cubicBezTo>
                  <a:pt x="530" y="17"/>
                  <a:pt x="528" y="16"/>
                  <a:pt x="528" y="16"/>
                </a:cubicBezTo>
                <a:cubicBezTo>
                  <a:pt x="528" y="15"/>
                  <a:pt x="530" y="14"/>
                  <a:pt x="530" y="14"/>
                </a:cubicBezTo>
                <a:cubicBezTo>
                  <a:pt x="529" y="14"/>
                  <a:pt x="528" y="12"/>
                  <a:pt x="528" y="12"/>
                </a:cubicBezTo>
                <a:cubicBezTo>
                  <a:pt x="528" y="12"/>
                  <a:pt x="529" y="10"/>
                  <a:pt x="529" y="10"/>
                </a:cubicBezTo>
                <a:cubicBezTo>
                  <a:pt x="530" y="10"/>
                  <a:pt x="531" y="11"/>
                  <a:pt x="531" y="11"/>
                </a:cubicBezTo>
                <a:cubicBezTo>
                  <a:pt x="532" y="12"/>
                  <a:pt x="534" y="13"/>
                  <a:pt x="534" y="13"/>
                </a:cubicBezTo>
                <a:cubicBezTo>
                  <a:pt x="534" y="14"/>
                  <a:pt x="532" y="15"/>
                  <a:pt x="532" y="15"/>
                </a:cubicBezTo>
                <a:cubicBezTo>
                  <a:pt x="532" y="16"/>
                  <a:pt x="534" y="16"/>
                  <a:pt x="534" y="17"/>
                </a:cubicBezTo>
                <a:cubicBezTo>
                  <a:pt x="534" y="18"/>
                  <a:pt x="532" y="19"/>
                  <a:pt x="532" y="19"/>
                </a:cubicBezTo>
                <a:cubicBezTo>
                  <a:pt x="533" y="20"/>
                  <a:pt x="535" y="20"/>
                  <a:pt x="535" y="21"/>
                </a:cubicBezTo>
                <a:cubicBezTo>
                  <a:pt x="535" y="22"/>
                  <a:pt x="537" y="22"/>
                  <a:pt x="537" y="23"/>
                </a:cubicBezTo>
                <a:cubicBezTo>
                  <a:pt x="537" y="22"/>
                  <a:pt x="539" y="21"/>
                  <a:pt x="539" y="20"/>
                </a:cubicBezTo>
                <a:cubicBezTo>
                  <a:pt x="539" y="20"/>
                  <a:pt x="536" y="19"/>
                  <a:pt x="536" y="19"/>
                </a:cubicBezTo>
                <a:cubicBezTo>
                  <a:pt x="536" y="18"/>
                  <a:pt x="538" y="17"/>
                  <a:pt x="538" y="17"/>
                </a:cubicBezTo>
                <a:cubicBezTo>
                  <a:pt x="538" y="16"/>
                  <a:pt x="539" y="14"/>
                  <a:pt x="540" y="14"/>
                </a:cubicBezTo>
                <a:cubicBezTo>
                  <a:pt x="540" y="14"/>
                  <a:pt x="542" y="16"/>
                  <a:pt x="542" y="16"/>
                </a:cubicBezTo>
                <a:cubicBezTo>
                  <a:pt x="543" y="16"/>
                  <a:pt x="543" y="14"/>
                  <a:pt x="544" y="14"/>
                </a:cubicBezTo>
                <a:cubicBezTo>
                  <a:pt x="545" y="14"/>
                  <a:pt x="545" y="15"/>
                  <a:pt x="546" y="15"/>
                </a:cubicBezTo>
                <a:cubicBezTo>
                  <a:pt x="547" y="16"/>
                  <a:pt x="548" y="17"/>
                  <a:pt x="548" y="17"/>
                </a:cubicBezTo>
                <a:cubicBezTo>
                  <a:pt x="548" y="18"/>
                  <a:pt x="546" y="19"/>
                  <a:pt x="547" y="19"/>
                </a:cubicBezTo>
                <a:cubicBezTo>
                  <a:pt x="547" y="20"/>
                  <a:pt x="549" y="21"/>
                  <a:pt x="549" y="21"/>
                </a:cubicBezTo>
                <a:cubicBezTo>
                  <a:pt x="549" y="21"/>
                  <a:pt x="550" y="23"/>
                  <a:pt x="551" y="23"/>
                </a:cubicBezTo>
                <a:cubicBezTo>
                  <a:pt x="551" y="23"/>
                  <a:pt x="552" y="21"/>
                  <a:pt x="553" y="21"/>
                </a:cubicBezTo>
                <a:cubicBezTo>
                  <a:pt x="553" y="20"/>
                  <a:pt x="554" y="19"/>
                  <a:pt x="554" y="18"/>
                </a:cubicBezTo>
                <a:cubicBezTo>
                  <a:pt x="554" y="18"/>
                  <a:pt x="552" y="17"/>
                  <a:pt x="552" y="17"/>
                </a:cubicBezTo>
                <a:cubicBezTo>
                  <a:pt x="553" y="16"/>
                  <a:pt x="553" y="15"/>
                  <a:pt x="554" y="14"/>
                </a:cubicBezTo>
                <a:cubicBezTo>
                  <a:pt x="554" y="14"/>
                  <a:pt x="556" y="16"/>
                  <a:pt x="556" y="16"/>
                </a:cubicBezTo>
                <a:cubicBezTo>
                  <a:pt x="557" y="17"/>
                  <a:pt x="558" y="18"/>
                  <a:pt x="558" y="18"/>
                </a:cubicBezTo>
                <a:cubicBezTo>
                  <a:pt x="559" y="18"/>
                  <a:pt x="560" y="20"/>
                  <a:pt x="561" y="20"/>
                </a:cubicBezTo>
                <a:cubicBezTo>
                  <a:pt x="561" y="20"/>
                  <a:pt x="562" y="17"/>
                  <a:pt x="562" y="17"/>
                </a:cubicBezTo>
                <a:cubicBezTo>
                  <a:pt x="563" y="18"/>
                  <a:pt x="564" y="19"/>
                  <a:pt x="565" y="19"/>
                </a:cubicBezTo>
                <a:cubicBezTo>
                  <a:pt x="565" y="20"/>
                  <a:pt x="563" y="21"/>
                  <a:pt x="563" y="21"/>
                </a:cubicBezTo>
                <a:cubicBezTo>
                  <a:pt x="563" y="22"/>
                  <a:pt x="561" y="23"/>
                  <a:pt x="561" y="23"/>
                </a:cubicBezTo>
                <a:cubicBezTo>
                  <a:pt x="561" y="24"/>
                  <a:pt x="563" y="25"/>
                  <a:pt x="563" y="25"/>
                </a:cubicBezTo>
                <a:cubicBezTo>
                  <a:pt x="564" y="26"/>
                  <a:pt x="565" y="26"/>
                  <a:pt x="566" y="27"/>
                </a:cubicBezTo>
                <a:cubicBezTo>
                  <a:pt x="567" y="25"/>
                  <a:pt x="568" y="24"/>
                  <a:pt x="569" y="22"/>
                </a:cubicBezTo>
                <a:cubicBezTo>
                  <a:pt x="570" y="22"/>
                  <a:pt x="570" y="21"/>
                  <a:pt x="571" y="20"/>
                </a:cubicBezTo>
                <a:cubicBezTo>
                  <a:pt x="572" y="19"/>
                  <a:pt x="573" y="17"/>
                  <a:pt x="574" y="16"/>
                </a:cubicBezTo>
                <a:cubicBezTo>
                  <a:pt x="575" y="15"/>
                  <a:pt x="575" y="14"/>
                  <a:pt x="576" y="14"/>
                </a:cubicBezTo>
                <a:cubicBezTo>
                  <a:pt x="577" y="14"/>
                  <a:pt x="577" y="15"/>
                  <a:pt x="578" y="15"/>
                </a:cubicBezTo>
                <a:cubicBezTo>
                  <a:pt x="579" y="16"/>
                  <a:pt x="580" y="16"/>
                  <a:pt x="580" y="17"/>
                </a:cubicBezTo>
                <a:cubicBezTo>
                  <a:pt x="580" y="17"/>
                  <a:pt x="578" y="19"/>
                  <a:pt x="579" y="19"/>
                </a:cubicBezTo>
                <a:cubicBezTo>
                  <a:pt x="579" y="19"/>
                  <a:pt x="581" y="21"/>
                  <a:pt x="581" y="21"/>
                </a:cubicBezTo>
                <a:cubicBezTo>
                  <a:pt x="581" y="21"/>
                  <a:pt x="582" y="19"/>
                  <a:pt x="582" y="19"/>
                </a:cubicBezTo>
                <a:cubicBezTo>
                  <a:pt x="583" y="18"/>
                  <a:pt x="584" y="17"/>
                  <a:pt x="584" y="16"/>
                </a:cubicBezTo>
                <a:cubicBezTo>
                  <a:pt x="584" y="16"/>
                  <a:pt x="582" y="15"/>
                  <a:pt x="582" y="15"/>
                </a:cubicBezTo>
                <a:cubicBezTo>
                  <a:pt x="582" y="14"/>
                  <a:pt x="583" y="13"/>
                  <a:pt x="584" y="12"/>
                </a:cubicBezTo>
                <a:cubicBezTo>
                  <a:pt x="584" y="12"/>
                  <a:pt x="585" y="11"/>
                  <a:pt x="585" y="10"/>
                </a:cubicBezTo>
                <a:cubicBezTo>
                  <a:pt x="586" y="9"/>
                  <a:pt x="587" y="9"/>
                  <a:pt x="587" y="8"/>
                </a:cubicBezTo>
                <a:cubicBezTo>
                  <a:pt x="587" y="8"/>
                  <a:pt x="588" y="6"/>
                  <a:pt x="589" y="6"/>
                </a:cubicBezTo>
                <a:cubicBezTo>
                  <a:pt x="589" y="6"/>
                  <a:pt x="591" y="7"/>
                  <a:pt x="591" y="7"/>
                </a:cubicBezTo>
                <a:cubicBezTo>
                  <a:pt x="591" y="8"/>
                  <a:pt x="590" y="9"/>
                  <a:pt x="589" y="10"/>
                </a:cubicBezTo>
                <a:cubicBezTo>
                  <a:pt x="589" y="10"/>
                  <a:pt x="588" y="12"/>
                  <a:pt x="588" y="12"/>
                </a:cubicBezTo>
                <a:cubicBezTo>
                  <a:pt x="588" y="12"/>
                  <a:pt x="590" y="14"/>
                  <a:pt x="590" y="14"/>
                </a:cubicBezTo>
                <a:cubicBezTo>
                  <a:pt x="590" y="14"/>
                  <a:pt x="591" y="11"/>
                  <a:pt x="592" y="11"/>
                </a:cubicBezTo>
                <a:cubicBezTo>
                  <a:pt x="592" y="11"/>
                  <a:pt x="593" y="13"/>
                  <a:pt x="594" y="13"/>
                </a:cubicBezTo>
                <a:cubicBezTo>
                  <a:pt x="594" y="13"/>
                  <a:pt x="595" y="11"/>
                  <a:pt x="595" y="11"/>
                </a:cubicBezTo>
                <a:cubicBezTo>
                  <a:pt x="596" y="11"/>
                  <a:pt x="597" y="13"/>
                  <a:pt x="598" y="13"/>
                </a:cubicBezTo>
                <a:cubicBezTo>
                  <a:pt x="598" y="12"/>
                  <a:pt x="599" y="11"/>
                  <a:pt x="599" y="10"/>
                </a:cubicBezTo>
                <a:cubicBezTo>
                  <a:pt x="600" y="10"/>
                  <a:pt x="601" y="9"/>
                  <a:pt x="601" y="8"/>
                </a:cubicBezTo>
                <a:cubicBezTo>
                  <a:pt x="601" y="8"/>
                  <a:pt x="603" y="6"/>
                  <a:pt x="603" y="6"/>
                </a:cubicBezTo>
                <a:cubicBezTo>
                  <a:pt x="603" y="6"/>
                  <a:pt x="601" y="4"/>
                  <a:pt x="601" y="4"/>
                </a:cubicBezTo>
                <a:cubicBezTo>
                  <a:pt x="601" y="4"/>
                  <a:pt x="602" y="2"/>
                  <a:pt x="602" y="2"/>
                </a:cubicBezTo>
                <a:cubicBezTo>
                  <a:pt x="603" y="2"/>
                  <a:pt x="604" y="4"/>
                  <a:pt x="605" y="4"/>
                </a:cubicBezTo>
                <a:cubicBezTo>
                  <a:pt x="605" y="4"/>
                  <a:pt x="607" y="5"/>
                  <a:pt x="607" y="5"/>
                </a:cubicBezTo>
                <a:cubicBezTo>
                  <a:pt x="607" y="6"/>
                  <a:pt x="605" y="7"/>
                  <a:pt x="605" y="8"/>
                </a:cubicBezTo>
                <a:cubicBezTo>
                  <a:pt x="605" y="8"/>
                  <a:pt x="603" y="9"/>
                  <a:pt x="603" y="10"/>
                </a:cubicBezTo>
                <a:cubicBezTo>
                  <a:pt x="603" y="10"/>
                  <a:pt x="606" y="11"/>
                  <a:pt x="606" y="12"/>
                </a:cubicBezTo>
                <a:cubicBezTo>
                  <a:pt x="605" y="12"/>
                  <a:pt x="604" y="14"/>
                  <a:pt x="604" y="14"/>
                </a:cubicBezTo>
                <a:cubicBezTo>
                  <a:pt x="603" y="14"/>
                  <a:pt x="602" y="12"/>
                  <a:pt x="602" y="12"/>
                </a:cubicBezTo>
                <a:cubicBezTo>
                  <a:pt x="601" y="12"/>
                  <a:pt x="600" y="14"/>
                  <a:pt x="600" y="14"/>
                </a:cubicBezTo>
                <a:cubicBezTo>
                  <a:pt x="600" y="15"/>
                  <a:pt x="598" y="16"/>
                  <a:pt x="598" y="16"/>
                </a:cubicBezTo>
                <a:cubicBezTo>
                  <a:pt x="598" y="17"/>
                  <a:pt x="601" y="18"/>
                  <a:pt x="600" y="18"/>
                </a:cubicBezTo>
                <a:cubicBezTo>
                  <a:pt x="600" y="19"/>
                  <a:pt x="599" y="20"/>
                  <a:pt x="599" y="20"/>
                </a:cubicBezTo>
                <a:cubicBezTo>
                  <a:pt x="598" y="21"/>
                  <a:pt x="597" y="22"/>
                  <a:pt x="597" y="23"/>
                </a:cubicBezTo>
                <a:cubicBezTo>
                  <a:pt x="597" y="23"/>
                  <a:pt x="599" y="24"/>
                  <a:pt x="599" y="24"/>
                </a:cubicBezTo>
                <a:cubicBezTo>
                  <a:pt x="599" y="25"/>
                  <a:pt x="598" y="26"/>
                  <a:pt x="598" y="27"/>
                </a:cubicBezTo>
                <a:cubicBezTo>
                  <a:pt x="597" y="27"/>
                  <a:pt x="596" y="28"/>
                  <a:pt x="596" y="29"/>
                </a:cubicBezTo>
                <a:cubicBezTo>
                  <a:pt x="597" y="29"/>
                  <a:pt x="597" y="31"/>
                  <a:pt x="598" y="31"/>
                </a:cubicBezTo>
                <a:cubicBezTo>
                  <a:pt x="598" y="30"/>
                  <a:pt x="600" y="29"/>
                  <a:pt x="600" y="28"/>
                </a:cubicBezTo>
                <a:cubicBezTo>
                  <a:pt x="600" y="28"/>
                  <a:pt x="601" y="27"/>
                  <a:pt x="602" y="26"/>
                </a:cubicBezTo>
                <a:cubicBezTo>
                  <a:pt x="602" y="25"/>
                  <a:pt x="603" y="25"/>
                  <a:pt x="603" y="24"/>
                </a:cubicBezTo>
                <a:cubicBezTo>
                  <a:pt x="604" y="23"/>
                  <a:pt x="604" y="22"/>
                  <a:pt x="605" y="22"/>
                </a:cubicBezTo>
                <a:cubicBezTo>
                  <a:pt x="605" y="21"/>
                  <a:pt x="607" y="20"/>
                  <a:pt x="607" y="19"/>
                </a:cubicBezTo>
                <a:cubicBezTo>
                  <a:pt x="607" y="19"/>
                  <a:pt x="604" y="18"/>
                  <a:pt x="604" y="18"/>
                </a:cubicBezTo>
                <a:cubicBezTo>
                  <a:pt x="605" y="17"/>
                  <a:pt x="606" y="16"/>
                  <a:pt x="606" y="15"/>
                </a:cubicBezTo>
                <a:cubicBezTo>
                  <a:pt x="607" y="15"/>
                  <a:pt x="607" y="14"/>
                  <a:pt x="608" y="13"/>
                </a:cubicBezTo>
                <a:cubicBezTo>
                  <a:pt x="608" y="13"/>
                  <a:pt x="610" y="15"/>
                  <a:pt x="610" y="15"/>
                </a:cubicBezTo>
                <a:cubicBezTo>
                  <a:pt x="611" y="13"/>
                  <a:pt x="612" y="12"/>
                  <a:pt x="613" y="10"/>
                </a:cubicBezTo>
                <a:cubicBezTo>
                  <a:pt x="614" y="11"/>
                  <a:pt x="616" y="12"/>
                  <a:pt x="616" y="12"/>
                </a:cubicBezTo>
                <a:cubicBezTo>
                  <a:pt x="616" y="13"/>
                  <a:pt x="614" y="14"/>
                  <a:pt x="614" y="14"/>
                </a:cubicBezTo>
                <a:cubicBezTo>
                  <a:pt x="614" y="15"/>
                  <a:pt x="616" y="16"/>
                  <a:pt x="616" y="16"/>
                </a:cubicBezTo>
                <a:cubicBezTo>
                  <a:pt x="616" y="16"/>
                  <a:pt x="618" y="14"/>
                  <a:pt x="618" y="14"/>
                </a:cubicBezTo>
                <a:cubicBezTo>
                  <a:pt x="618" y="14"/>
                  <a:pt x="620" y="15"/>
                  <a:pt x="620" y="16"/>
                </a:cubicBezTo>
                <a:cubicBezTo>
                  <a:pt x="620" y="16"/>
                  <a:pt x="618" y="18"/>
                  <a:pt x="618" y="18"/>
                </a:cubicBezTo>
                <a:cubicBezTo>
                  <a:pt x="619" y="18"/>
                  <a:pt x="620" y="19"/>
                  <a:pt x="621" y="19"/>
                </a:cubicBezTo>
                <a:cubicBezTo>
                  <a:pt x="621" y="20"/>
                  <a:pt x="622" y="17"/>
                  <a:pt x="622" y="17"/>
                </a:cubicBezTo>
                <a:cubicBezTo>
                  <a:pt x="623" y="17"/>
                  <a:pt x="624" y="19"/>
                  <a:pt x="625" y="19"/>
                </a:cubicBezTo>
                <a:cubicBezTo>
                  <a:pt x="626" y="17"/>
                  <a:pt x="627" y="16"/>
                  <a:pt x="628" y="15"/>
                </a:cubicBezTo>
                <a:cubicBezTo>
                  <a:pt x="629" y="14"/>
                  <a:pt x="629" y="13"/>
                  <a:pt x="630" y="12"/>
                </a:cubicBezTo>
                <a:cubicBezTo>
                  <a:pt x="630" y="12"/>
                  <a:pt x="631" y="11"/>
                  <a:pt x="631" y="10"/>
                </a:cubicBezTo>
                <a:cubicBezTo>
                  <a:pt x="632" y="10"/>
                  <a:pt x="633" y="8"/>
                  <a:pt x="633" y="8"/>
                </a:cubicBezTo>
                <a:cubicBezTo>
                  <a:pt x="633" y="7"/>
                  <a:pt x="631" y="6"/>
                  <a:pt x="631" y="6"/>
                </a:cubicBezTo>
                <a:cubicBezTo>
                  <a:pt x="631" y="5"/>
                  <a:pt x="632" y="4"/>
                  <a:pt x="633" y="4"/>
                </a:cubicBezTo>
                <a:cubicBezTo>
                  <a:pt x="633" y="3"/>
                  <a:pt x="634" y="2"/>
                  <a:pt x="634" y="2"/>
                </a:cubicBezTo>
                <a:cubicBezTo>
                  <a:pt x="636" y="3"/>
                  <a:pt x="637" y="4"/>
                  <a:pt x="639" y="5"/>
                </a:cubicBezTo>
                <a:cubicBezTo>
                  <a:pt x="639" y="6"/>
                  <a:pt x="637" y="7"/>
                  <a:pt x="637" y="7"/>
                </a:cubicBezTo>
                <a:cubicBezTo>
                  <a:pt x="637" y="8"/>
                  <a:pt x="639" y="9"/>
                  <a:pt x="639" y="9"/>
                </a:cubicBezTo>
                <a:cubicBezTo>
                  <a:pt x="640" y="10"/>
                  <a:pt x="641" y="10"/>
                  <a:pt x="642" y="11"/>
                </a:cubicBezTo>
                <a:cubicBezTo>
                  <a:pt x="642" y="11"/>
                  <a:pt x="643" y="12"/>
                  <a:pt x="644" y="12"/>
                </a:cubicBezTo>
                <a:cubicBezTo>
                  <a:pt x="645" y="13"/>
                  <a:pt x="645" y="14"/>
                  <a:pt x="646" y="14"/>
                </a:cubicBezTo>
                <a:cubicBezTo>
                  <a:pt x="646" y="14"/>
                  <a:pt x="648" y="16"/>
                  <a:pt x="648" y="16"/>
                </a:cubicBezTo>
                <a:cubicBezTo>
                  <a:pt x="648" y="16"/>
                  <a:pt x="647" y="18"/>
                  <a:pt x="647" y="18"/>
                </a:cubicBezTo>
                <a:cubicBezTo>
                  <a:pt x="646" y="19"/>
                  <a:pt x="645" y="20"/>
                  <a:pt x="645" y="20"/>
                </a:cubicBezTo>
                <a:cubicBezTo>
                  <a:pt x="644" y="20"/>
                  <a:pt x="643" y="19"/>
                  <a:pt x="643" y="19"/>
                </a:cubicBezTo>
                <a:cubicBezTo>
                  <a:pt x="642" y="19"/>
                  <a:pt x="642" y="21"/>
                  <a:pt x="641" y="21"/>
                </a:cubicBezTo>
                <a:cubicBezTo>
                  <a:pt x="642" y="22"/>
                  <a:pt x="644" y="23"/>
                  <a:pt x="645" y="24"/>
                </a:cubicBezTo>
                <a:cubicBezTo>
                  <a:pt x="646" y="24"/>
                  <a:pt x="646" y="22"/>
                  <a:pt x="647" y="22"/>
                </a:cubicBezTo>
                <a:cubicBezTo>
                  <a:pt x="647" y="22"/>
                  <a:pt x="649" y="24"/>
                  <a:pt x="649" y="24"/>
                </a:cubicBezTo>
                <a:cubicBezTo>
                  <a:pt x="650" y="23"/>
                  <a:pt x="651" y="22"/>
                  <a:pt x="651" y="21"/>
                </a:cubicBezTo>
                <a:cubicBezTo>
                  <a:pt x="652" y="21"/>
                  <a:pt x="652" y="20"/>
                  <a:pt x="653" y="19"/>
                </a:cubicBezTo>
                <a:cubicBezTo>
                  <a:pt x="653" y="18"/>
                  <a:pt x="654" y="18"/>
                  <a:pt x="654" y="17"/>
                </a:cubicBezTo>
                <a:cubicBezTo>
                  <a:pt x="655" y="16"/>
                  <a:pt x="656" y="15"/>
                  <a:pt x="656" y="15"/>
                </a:cubicBezTo>
                <a:cubicBezTo>
                  <a:pt x="656" y="14"/>
                  <a:pt x="658" y="13"/>
                  <a:pt x="658" y="13"/>
                </a:cubicBezTo>
                <a:cubicBezTo>
                  <a:pt x="658" y="12"/>
                  <a:pt x="656" y="11"/>
                  <a:pt x="656" y="11"/>
                </a:cubicBezTo>
                <a:cubicBezTo>
                  <a:pt x="655" y="11"/>
                  <a:pt x="653" y="9"/>
                  <a:pt x="653" y="9"/>
                </a:cubicBezTo>
                <a:cubicBezTo>
                  <a:pt x="654" y="9"/>
                  <a:pt x="655" y="7"/>
                  <a:pt x="655" y="7"/>
                </a:cubicBezTo>
                <a:cubicBezTo>
                  <a:pt x="656" y="7"/>
                  <a:pt x="657" y="8"/>
                  <a:pt x="657" y="9"/>
                </a:cubicBezTo>
                <a:cubicBezTo>
                  <a:pt x="658" y="9"/>
                  <a:pt x="659" y="10"/>
                  <a:pt x="660" y="10"/>
                </a:cubicBezTo>
                <a:cubicBezTo>
                  <a:pt x="660" y="11"/>
                  <a:pt x="661" y="12"/>
                  <a:pt x="662" y="12"/>
                </a:cubicBezTo>
                <a:cubicBezTo>
                  <a:pt x="662" y="12"/>
                  <a:pt x="663" y="14"/>
                  <a:pt x="664" y="14"/>
                </a:cubicBezTo>
                <a:cubicBezTo>
                  <a:pt x="664" y="14"/>
                  <a:pt x="665" y="12"/>
                  <a:pt x="666" y="11"/>
                </a:cubicBezTo>
                <a:cubicBezTo>
                  <a:pt x="666" y="11"/>
                  <a:pt x="667" y="9"/>
                  <a:pt x="667" y="9"/>
                </a:cubicBezTo>
                <a:cubicBezTo>
                  <a:pt x="668" y="9"/>
                  <a:pt x="669" y="11"/>
                  <a:pt x="670" y="11"/>
                </a:cubicBezTo>
                <a:cubicBezTo>
                  <a:pt x="670" y="11"/>
                  <a:pt x="671" y="13"/>
                  <a:pt x="672" y="13"/>
                </a:cubicBezTo>
                <a:cubicBezTo>
                  <a:pt x="672" y="13"/>
                  <a:pt x="673" y="11"/>
                  <a:pt x="674" y="10"/>
                </a:cubicBezTo>
                <a:cubicBezTo>
                  <a:pt x="674" y="10"/>
                  <a:pt x="675" y="8"/>
                  <a:pt x="675" y="8"/>
                </a:cubicBezTo>
                <a:cubicBezTo>
                  <a:pt x="676" y="8"/>
                  <a:pt x="677" y="9"/>
                  <a:pt x="677" y="10"/>
                </a:cubicBezTo>
                <a:cubicBezTo>
                  <a:pt x="678" y="10"/>
                  <a:pt x="676" y="12"/>
                  <a:pt x="676" y="12"/>
                </a:cubicBezTo>
                <a:cubicBezTo>
                  <a:pt x="675" y="13"/>
                  <a:pt x="674" y="14"/>
                  <a:pt x="674" y="14"/>
                </a:cubicBezTo>
                <a:cubicBezTo>
                  <a:pt x="674" y="15"/>
                  <a:pt x="676" y="16"/>
                  <a:pt x="676" y="16"/>
                </a:cubicBezTo>
                <a:cubicBezTo>
                  <a:pt x="676" y="17"/>
                  <a:pt x="675" y="18"/>
                  <a:pt x="675" y="18"/>
                </a:cubicBezTo>
                <a:cubicBezTo>
                  <a:pt x="675" y="19"/>
                  <a:pt x="677" y="19"/>
                  <a:pt x="677" y="20"/>
                </a:cubicBezTo>
                <a:cubicBezTo>
                  <a:pt x="677" y="21"/>
                  <a:pt x="675" y="22"/>
                  <a:pt x="675" y="22"/>
                </a:cubicBezTo>
                <a:cubicBezTo>
                  <a:pt x="675" y="23"/>
                  <a:pt x="677" y="23"/>
                  <a:pt x="677" y="24"/>
                </a:cubicBezTo>
                <a:cubicBezTo>
                  <a:pt x="677" y="25"/>
                  <a:pt x="676" y="26"/>
                  <a:pt x="676" y="26"/>
                </a:cubicBezTo>
                <a:cubicBezTo>
                  <a:pt x="676" y="27"/>
                  <a:pt x="678" y="27"/>
                  <a:pt x="678" y="28"/>
                </a:cubicBezTo>
                <a:cubicBezTo>
                  <a:pt x="678" y="27"/>
                  <a:pt x="679" y="26"/>
                  <a:pt x="680" y="26"/>
                </a:cubicBezTo>
                <a:cubicBezTo>
                  <a:pt x="680" y="25"/>
                  <a:pt x="681" y="24"/>
                  <a:pt x="681" y="23"/>
                </a:cubicBezTo>
                <a:cubicBezTo>
                  <a:pt x="682" y="23"/>
                  <a:pt x="683" y="22"/>
                  <a:pt x="683" y="21"/>
                </a:cubicBezTo>
                <a:cubicBezTo>
                  <a:pt x="683" y="21"/>
                  <a:pt x="681" y="20"/>
                  <a:pt x="681" y="19"/>
                </a:cubicBezTo>
                <a:cubicBezTo>
                  <a:pt x="681" y="19"/>
                  <a:pt x="683" y="18"/>
                  <a:pt x="682" y="17"/>
                </a:cubicBezTo>
                <a:cubicBezTo>
                  <a:pt x="682" y="17"/>
                  <a:pt x="680" y="16"/>
                  <a:pt x="680" y="16"/>
                </a:cubicBezTo>
                <a:cubicBezTo>
                  <a:pt x="680" y="15"/>
                  <a:pt x="682" y="14"/>
                  <a:pt x="682" y="13"/>
                </a:cubicBezTo>
                <a:cubicBezTo>
                  <a:pt x="682" y="13"/>
                  <a:pt x="680" y="12"/>
                  <a:pt x="680" y="12"/>
                </a:cubicBezTo>
                <a:cubicBezTo>
                  <a:pt x="680" y="11"/>
                  <a:pt x="681" y="9"/>
                  <a:pt x="681" y="9"/>
                </a:cubicBezTo>
                <a:cubicBezTo>
                  <a:pt x="682" y="9"/>
                  <a:pt x="683" y="11"/>
                  <a:pt x="684" y="11"/>
                </a:cubicBezTo>
                <a:cubicBezTo>
                  <a:pt x="684" y="11"/>
                  <a:pt x="685" y="13"/>
                  <a:pt x="686" y="13"/>
                </a:cubicBezTo>
                <a:cubicBezTo>
                  <a:pt x="686" y="13"/>
                  <a:pt x="687" y="10"/>
                  <a:pt x="688" y="11"/>
                </a:cubicBezTo>
                <a:cubicBezTo>
                  <a:pt x="688" y="11"/>
                  <a:pt x="689" y="12"/>
                  <a:pt x="690" y="12"/>
                </a:cubicBezTo>
                <a:cubicBezTo>
                  <a:pt x="691" y="13"/>
                  <a:pt x="691" y="13"/>
                  <a:pt x="692" y="14"/>
                </a:cubicBezTo>
                <a:cubicBezTo>
                  <a:pt x="693" y="14"/>
                  <a:pt x="694" y="15"/>
                  <a:pt x="694" y="16"/>
                </a:cubicBezTo>
                <a:cubicBezTo>
                  <a:pt x="695" y="16"/>
                  <a:pt x="696" y="17"/>
                  <a:pt x="697" y="17"/>
                </a:cubicBezTo>
                <a:cubicBezTo>
                  <a:pt x="697" y="17"/>
                  <a:pt x="698" y="15"/>
                  <a:pt x="698" y="15"/>
                </a:cubicBezTo>
                <a:cubicBezTo>
                  <a:pt x="699" y="15"/>
                  <a:pt x="700" y="17"/>
                  <a:pt x="700" y="17"/>
                </a:cubicBezTo>
                <a:cubicBezTo>
                  <a:pt x="701" y="17"/>
                  <a:pt x="702" y="15"/>
                  <a:pt x="702" y="15"/>
                </a:cubicBezTo>
                <a:cubicBezTo>
                  <a:pt x="702" y="14"/>
                  <a:pt x="700" y="13"/>
                  <a:pt x="700" y="13"/>
                </a:cubicBezTo>
                <a:cubicBezTo>
                  <a:pt x="700" y="12"/>
                  <a:pt x="701" y="11"/>
                  <a:pt x="702" y="11"/>
                </a:cubicBezTo>
                <a:cubicBezTo>
                  <a:pt x="702" y="10"/>
                  <a:pt x="703" y="9"/>
                  <a:pt x="703" y="8"/>
                </a:cubicBezTo>
                <a:cubicBezTo>
                  <a:pt x="705" y="10"/>
                  <a:pt x="706" y="11"/>
                  <a:pt x="708" y="12"/>
                </a:cubicBezTo>
                <a:cubicBezTo>
                  <a:pt x="707" y="13"/>
                  <a:pt x="707" y="13"/>
                  <a:pt x="706" y="14"/>
                </a:cubicBezTo>
                <a:cubicBezTo>
                  <a:pt x="706" y="14"/>
                  <a:pt x="704" y="16"/>
                  <a:pt x="704" y="16"/>
                </a:cubicBezTo>
                <a:cubicBezTo>
                  <a:pt x="704" y="17"/>
                  <a:pt x="706" y="18"/>
                  <a:pt x="707" y="18"/>
                </a:cubicBezTo>
                <a:cubicBezTo>
                  <a:pt x="707" y="18"/>
                  <a:pt x="709" y="19"/>
                  <a:pt x="709" y="20"/>
                </a:cubicBezTo>
                <a:cubicBezTo>
                  <a:pt x="709" y="20"/>
                  <a:pt x="707" y="21"/>
                  <a:pt x="707" y="22"/>
                </a:cubicBezTo>
                <a:cubicBezTo>
                  <a:pt x="707" y="22"/>
                  <a:pt x="709" y="23"/>
                  <a:pt x="709" y="24"/>
                </a:cubicBezTo>
                <a:cubicBezTo>
                  <a:pt x="709" y="24"/>
                  <a:pt x="708" y="25"/>
                  <a:pt x="708" y="26"/>
                </a:cubicBezTo>
                <a:cubicBezTo>
                  <a:pt x="707" y="26"/>
                  <a:pt x="706" y="28"/>
                  <a:pt x="706" y="28"/>
                </a:cubicBezTo>
                <a:cubicBezTo>
                  <a:pt x="706" y="29"/>
                  <a:pt x="708" y="29"/>
                  <a:pt x="708" y="30"/>
                </a:cubicBezTo>
                <a:cubicBezTo>
                  <a:pt x="709" y="28"/>
                  <a:pt x="710" y="27"/>
                  <a:pt x="712" y="25"/>
                </a:cubicBezTo>
                <a:cubicBezTo>
                  <a:pt x="712" y="25"/>
                  <a:pt x="713" y="23"/>
                  <a:pt x="713" y="23"/>
                </a:cubicBezTo>
                <a:cubicBezTo>
                  <a:pt x="713" y="23"/>
                  <a:pt x="711" y="22"/>
                  <a:pt x="711" y="21"/>
                </a:cubicBezTo>
                <a:cubicBezTo>
                  <a:pt x="711" y="21"/>
                  <a:pt x="709" y="20"/>
                  <a:pt x="709" y="20"/>
                </a:cubicBezTo>
                <a:cubicBezTo>
                  <a:pt x="709" y="19"/>
                  <a:pt x="710" y="18"/>
                  <a:pt x="711" y="17"/>
                </a:cubicBezTo>
                <a:cubicBezTo>
                  <a:pt x="711" y="17"/>
                  <a:pt x="712" y="16"/>
                  <a:pt x="712" y="15"/>
                </a:cubicBezTo>
                <a:cubicBezTo>
                  <a:pt x="712" y="15"/>
                  <a:pt x="710" y="14"/>
                  <a:pt x="710" y="14"/>
                </a:cubicBezTo>
                <a:cubicBezTo>
                  <a:pt x="711" y="12"/>
                  <a:pt x="712" y="11"/>
                  <a:pt x="713" y="9"/>
                </a:cubicBezTo>
                <a:cubicBezTo>
                  <a:pt x="714" y="10"/>
                  <a:pt x="715" y="10"/>
                  <a:pt x="716" y="11"/>
                </a:cubicBezTo>
                <a:cubicBezTo>
                  <a:pt x="716" y="11"/>
                  <a:pt x="718" y="12"/>
                  <a:pt x="718" y="12"/>
                </a:cubicBezTo>
                <a:cubicBezTo>
                  <a:pt x="718" y="13"/>
                  <a:pt x="716" y="14"/>
                  <a:pt x="716" y="15"/>
                </a:cubicBezTo>
                <a:cubicBezTo>
                  <a:pt x="716" y="15"/>
                  <a:pt x="714" y="13"/>
                  <a:pt x="714" y="13"/>
                </a:cubicBezTo>
                <a:cubicBezTo>
                  <a:pt x="713" y="13"/>
                  <a:pt x="713" y="15"/>
                  <a:pt x="712" y="15"/>
                </a:cubicBezTo>
                <a:cubicBezTo>
                  <a:pt x="714" y="16"/>
                  <a:pt x="715" y="17"/>
                  <a:pt x="717" y="19"/>
                </a:cubicBezTo>
                <a:cubicBezTo>
                  <a:pt x="717" y="18"/>
                  <a:pt x="718" y="17"/>
                  <a:pt x="718" y="16"/>
                </a:cubicBezTo>
                <a:cubicBezTo>
                  <a:pt x="719" y="16"/>
                  <a:pt x="719" y="15"/>
                  <a:pt x="720" y="14"/>
                </a:cubicBezTo>
                <a:cubicBezTo>
                  <a:pt x="721" y="14"/>
                  <a:pt x="721" y="12"/>
                  <a:pt x="722" y="12"/>
                </a:cubicBezTo>
                <a:cubicBezTo>
                  <a:pt x="722" y="12"/>
                  <a:pt x="724" y="14"/>
                  <a:pt x="724" y="14"/>
                </a:cubicBezTo>
                <a:cubicBezTo>
                  <a:pt x="724" y="13"/>
                  <a:pt x="726" y="12"/>
                  <a:pt x="726" y="11"/>
                </a:cubicBezTo>
                <a:cubicBezTo>
                  <a:pt x="726" y="11"/>
                  <a:pt x="723" y="10"/>
                  <a:pt x="724" y="10"/>
                </a:cubicBezTo>
                <a:cubicBezTo>
                  <a:pt x="724" y="9"/>
                  <a:pt x="725" y="8"/>
                  <a:pt x="725" y="7"/>
                </a:cubicBezTo>
                <a:cubicBezTo>
                  <a:pt x="726" y="7"/>
                  <a:pt x="727" y="9"/>
                  <a:pt x="727" y="9"/>
                </a:cubicBezTo>
                <a:cubicBezTo>
                  <a:pt x="728" y="10"/>
                  <a:pt x="730" y="10"/>
                  <a:pt x="730" y="11"/>
                </a:cubicBezTo>
                <a:cubicBezTo>
                  <a:pt x="730" y="11"/>
                  <a:pt x="728" y="13"/>
                  <a:pt x="728" y="13"/>
                </a:cubicBezTo>
                <a:cubicBezTo>
                  <a:pt x="727" y="14"/>
                  <a:pt x="727" y="15"/>
                  <a:pt x="726" y="15"/>
                </a:cubicBezTo>
                <a:cubicBezTo>
                  <a:pt x="726" y="15"/>
                  <a:pt x="725" y="14"/>
                  <a:pt x="724" y="14"/>
                </a:cubicBezTo>
                <a:cubicBezTo>
                  <a:pt x="724" y="14"/>
                  <a:pt x="722" y="16"/>
                  <a:pt x="722" y="16"/>
                </a:cubicBezTo>
                <a:cubicBezTo>
                  <a:pt x="722" y="16"/>
                  <a:pt x="725" y="17"/>
                  <a:pt x="725" y="18"/>
                </a:cubicBezTo>
                <a:cubicBezTo>
                  <a:pt x="725" y="18"/>
                  <a:pt x="723" y="19"/>
                  <a:pt x="723" y="20"/>
                </a:cubicBezTo>
                <a:cubicBezTo>
                  <a:pt x="724" y="20"/>
                  <a:pt x="724" y="21"/>
                  <a:pt x="725" y="22"/>
                </a:cubicBezTo>
                <a:cubicBezTo>
                  <a:pt x="726" y="22"/>
                  <a:pt x="727" y="23"/>
                  <a:pt x="727" y="23"/>
                </a:cubicBezTo>
                <a:cubicBezTo>
                  <a:pt x="728" y="23"/>
                  <a:pt x="729" y="21"/>
                  <a:pt x="729" y="21"/>
                </a:cubicBezTo>
                <a:cubicBezTo>
                  <a:pt x="730" y="20"/>
                  <a:pt x="730" y="19"/>
                  <a:pt x="731" y="19"/>
                </a:cubicBezTo>
                <a:cubicBezTo>
                  <a:pt x="731" y="18"/>
                  <a:pt x="732" y="17"/>
                  <a:pt x="732" y="17"/>
                </a:cubicBezTo>
                <a:cubicBezTo>
                  <a:pt x="733" y="16"/>
                  <a:pt x="734" y="14"/>
                  <a:pt x="734" y="14"/>
                </a:cubicBezTo>
                <a:cubicBezTo>
                  <a:pt x="735" y="14"/>
                  <a:pt x="736" y="16"/>
                  <a:pt x="736" y="16"/>
                </a:cubicBezTo>
                <a:cubicBezTo>
                  <a:pt x="737" y="16"/>
                  <a:pt x="738" y="17"/>
                  <a:pt x="739" y="18"/>
                </a:cubicBezTo>
                <a:cubicBezTo>
                  <a:pt x="739" y="18"/>
                  <a:pt x="737" y="20"/>
                  <a:pt x="737" y="20"/>
                </a:cubicBezTo>
                <a:cubicBezTo>
                  <a:pt x="737" y="20"/>
                  <a:pt x="739" y="22"/>
                  <a:pt x="739" y="22"/>
                </a:cubicBezTo>
                <a:cubicBezTo>
                  <a:pt x="739" y="21"/>
                  <a:pt x="741" y="20"/>
                  <a:pt x="741" y="19"/>
                </a:cubicBezTo>
                <a:cubicBezTo>
                  <a:pt x="741" y="19"/>
                  <a:pt x="739" y="18"/>
                  <a:pt x="739" y="18"/>
                </a:cubicBezTo>
                <a:cubicBezTo>
                  <a:pt x="739" y="17"/>
                  <a:pt x="740" y="16"/>
                  <a:pt x="740" y="15"/>
                </a:cubicBezTo>
                <a:cubicBezTo>
                  <a:pt x="741" y="15"/>
                  <a:pt x="742" y="14"/>
                  <a:pt x="742" y="13"/>
                </a:cubicBezTo>
                <a:cubicBezTo>
                  <a:pt x="742" y="13"/>
                  <a:pt x="744" y="12"/>
                  <a:pt x="744" y="11"/>
                </a:cubicBezTo>
                <a:cubicBezTo>
                  <a:pt x="744" y="11"/>
                  <a:pt x="741" y="10"/>
                  <a:pt x="742" y="9"/>
                </a:cubicBezTo>
                <a:cubicBezTo>
                  <a:pt x="742" y="9"/>
                  <a:pt x="743" y="8"/>
                  <a:pt x="743" y="7"/>
                </a:cubicBezTo>
                <a:cubicBezTo>
                  <a:pt x="744" y="6"/>
                  <a:pt x="744" y="5"/>
                  <a:pt x="745" y="5"/>
                </a:cubicBezTo>
                <a:cubicBezTo>
                  <a:pt x="745" y="5"/>
                  <a:pt x="747" y="7"/>
                  <a:pt x="747" y="7"/>
                </a:cubicBezTo>
                <a:cubicBezTo>
                  <a:pt x="748" y="6"/>
                  <a:pt x="748" y="5"/>
                  <a:pt x="749" y="4"/>
                </a:cubicBezTo>
                <a:cubicBezTo>
                  <a:pt x="750" y="5"/>
                  <a:pt x="750" y="5"/>
                  <a:pt x="751" y="6"/>
                </a:cubicBezTo>
                <a:cubicBezTo>
                  <a:pt x="752" y="7"/>
                  <a:pt x="753" y="7"/>
                  <a:pt x="753" y="8"/>
                </a:cubicBezTo>
                <a:cubicBezTo>
                  <a:pt x="754" y="8"/>
                  <a:pt x="755" y="9"/>
                  <a:pt x="756" y="9"/>
                </a:cubicBezTo>
                <a:cubicBezTo>
                  <a:pt x="756" y="10"/>
                  <a:pt x="754" y="11"/>
                  <a:pt x="754" y="12"/>
                </a:cubicBezTo>
                <a:cubicBezTo>
                  <a:pt x="754" y="12"/>
                  <a:pt x="756" y="13"/>
                  <a:pt x="756" y="13"/>
                </a:cubicBezTo>
                <a:cubicBezTo>
                  <a:pt x="756" y="14"/>
                  <a:pt x="758" y="15"/>
                  <a:pt x="758" y="15"/>
                </a:cubicBezTo>
                <a:cubicBezTo>
                  <a:pt x="758" y="15"/>
                  <a:pt x="756" y="17"/>
                  <a:pt x="757" y="17"/>
                </a:cubicBezTo>
                <a:cubicBezTo>
                  <a:pt x="757" y="18"/>
                  <a:pt x="758" y="19"/>
                  <a:pt x="759" y="19"/>
                </a:cubicBezTo>
                <a:cubicBezTo>
                  <a:pt x="759" y="19"/>
                  <a:pt x="760" y="17"/>
                  <a:pt x="761" y="17"/>
                </a:cubicBezTo>
                <a:cubicBezTo>
                  <a:pt x="761" y="17"/>
                  <a:pt x="762" y="18"/>
                  <a:pt x="763" y="18"/>
                </a:cubicBezTo>
                <a:cubicBezTo>
                  <a:pt x="763" y="18"/>
                  <a:pt x="765" y="20"/>
                  <a:pt x="765" y="20"/>
                </a:cubicBezTo>
                <a:cubicBezTo>
                  <a:pt x="766" y="20"/>
                  <a:pt x="766" y="19"/>
                  <a:pt x="767" y="18"/>
                </a:cubicBezTo>
                <a:cubicBezTo>
                  <a:pt x="767" y="17"/>
                  <a:pt x="768" y="16"/>
                  <a:pt x="768" y="16"/>
                </a:cubicBezTo>
                <a:cubicBezTo>
                  <a:pt x="769" y="15"/>
                  <a:pt x="770" y="14"/>
                  <a:pt x="770" y="13"/>
                </a:cubicBezTo>
                <a:cubicBezTo>
                  <a:pt x="771" y="13"/>
                  <a:pt x="771" y="12"/>
                  <a:pt x="772" y="11"/>
                </a:cubicBezTo>
                <a:cubicBezTo>
                  <a:pt x="772" y="11"/>
                  <a:pt x="774" y="13"/>
                  <a:pt x="774" y="13"/>
                </a:cubicBezTo>
                <a:cubicBezTo>
                  <a:pt x="775" y="13"/>
                  <a:pt x="775" y="11"/>
                  <a:pt x="776" y="11"/>
                </a:cubicBezTo>
                <a:cubicBezTo>
                  <a:pt x="776" y="11"/>
                  <a:pt x="778" y="13"/>
                  <a:pt x="778" y="12"/>
                </a:cubicBezTo>
                <a:cubicBezTo>
                  <a:pt x="779" y="12"/>
                  <a:pt x="779" y="11"/>
                  <a:pt x="780" y="10"/>
                </a:cubicBezTo>
                <a:cubicBezTo>
                  <a:pt x="780" y="10"/>
                  <a:pt x="781" y="8"/>
                  <a:pt x="781" y="8"/>
                </a:cubicBezTo>
                <a:cubicBezTo>
                  <a:pt x="782" y="8"/>
                  <a:pt x="783" y="9"/>
                  <a:pt x="784" y="10"/>
                </a:cubicBezTo>
                <a:cubicBezTo>
                  <a:pt x="784" y="10"/>
                  <a:pt x="785" y="11"/>
                  <a:pt x="786" y="11"/>
                </a:cubicBezTo>
                <a:cubicBezTo>
                  <a:pt x="786" y="11"/>
                  <a:pt x="787" y="9"/>
                  <a:pt x="788" y="9"/>
                </a:cubicBezTo>
                <a:cubicBezTo>
                  <a:pt x="788" y="9"/>
                  <a:pt x="790" y="11"/>
                  <a:pt x="790" y="11"/>
                </a:cubicBezTo>
                <a:cubicBezTo>
                  <a:pt x="790" y="11"/>
                  <a:pt x="788" y="13"/>
                  <a:pt x="788" y="13"/>
                </a:cubicBezTo>
                <a:cubicBezTo>
                  <a:pt x="788" y="13"/>
                  <a:pt x="786" y="11"/>
                  <a:pt x="786" y="11"/>
                </a:cubicBezTo>
                <a:cubicBezTo>
                  <a:pt x="785" y="11"/>
                  <a:pt x="784" y="13"/>
                  <a:pt x="784" y="14"/>
                </a:cubicBezTo>
                <a:cubicBezTo>
                  <a:pt x="784" y="14"/>
                  <a:pt x="783" y="15"/>
                  <a:pt x="782" y="16"/>
                </a:cubicBezTo>
                <a:cubicBezTo>
                  <a:pt x="782" y="17"/>
                  <a:pt x="781" y="17"/>
                  <a:pt x="781" y="18"/>
                </a:cubicBezTo>
                <a:cubicBezTo>
                  <a:pt x="780" y="19"/>
                  <a:pt x="780" y="20"/>
                  <a:pt x="779" y="20"/>
                </a:cubicBezTo>
                <a:cubicBezTo>
                  <a:pt x="781" y="21"/>
                  <a:pt x="782" y="23"/>
                  <a:pt x="784" y="24"/>
                </a:cubicBezTo>
                <a:cubicBezTo>
                  <a:pt x="784" y="23"/>
                  <a:pt x="785" y="22"/>
                  <a:pt x="785" y="21"/>
                </a:cubicBezTo>
                <a:cubicBezTo>
                  <a:pt x="785" y="21"/>
                  <a:pt x="787" y="19"/>
                  <a:pt x="787" y="19"/>
                </a:cubicBezTo>
                <a:cubicBezTo>
                  <a:pt x="788" y="19"/>
                  <a:pt x="789" y="21"/>
                  <a:pt x="789" y="21"/>
                </a:cubicBezTo>
                <a:cubicBezTo>
                  <a:pt x="790" y="21"/>
                  <a:pt x="790" y="19"/>
                  <a:pt x="791" y="19"/>
                </a:cubicBezTo>
                <a:cubicBezTo>
                  <a:pt x="791" y="19"/>
                  <a:pt x="793" y="21"/>
                  <a:pt x="793" y="20"/>
                </a:cubicBezTo>
                <a:cubicBezTo>
                  <a:pt x="794" y="20"/>
                  <a:pt x="794" y="19"/>
                  <a:pt x="795" y="18"/>
                </a:cubicBezTo>
                <a:cubicBezTo>
                  <a:pt x="795" y="17"/>
                  <a:pt x="796" y="17"/>
                  <a:pt x="797" y="16"/>
                </a:cubicBezTo>
                <a:cubicBezTo>
                  <a:pt x="797" y="15"/>
                  <a:pt x="798" y="14"/>
                  <a:pt x="798" y="14"/>
                </a:cubicBezTo>
                <a:cubicBezTo>
                  <a:pt x="799" y="13"/>
                  <a:pt x="799" y="12"/>
                  <a:pt x="800" y="11"/>
                </a:cubicBezTo>
                <a:cubicBezTo>
                  <a:pt x="800" y="11"/>
                  <a:pt x="802" y="13"/>
                  <a:pt x="802" y="13"/>
                </a:cubicBezTo>
                <a:cubicBezTo>
                  <a:pt x="803" y="13"/>
                  <a:pt x="803" y="11"/>
                  <a:pt x="804" y="11"/>
                </a:cubicBezTo>
                <a:cubicBezTo>
                  <a:pt x="805" y="12"/>
                  <a:pt x="805" y="12"/>
                  <a:pt x="806" y="13"/>
                </a:cubicBezTo>
                <a:cubicBezTo>
                  <a:pt x="806" y="13"/>
                  <a:pt x="808" y="14"/>
                  <a:pt x="808" y="14"/>
                </a:cubicBezTo>
                <a:cubicBezTo>
                  <a:pt x="808" y="15"/>
                  <a:pt x="806" y="16"/>
                  <a:pt x="807" y="17"/>
                </a:cubicBezTo>
                <a:cubicBezTo>
                  <a:pt x="807" y="17"/>
                  <a:pt x="808" y="18"/>
                  <a:pt x="809" y="18"/>
                </a:cubicBezTo>
                <a:cubicBezTo>
                  <a:pt x="810" y="19"/>
                  <a:pt x="810" y="19"/>
                  <a:pt x="811" y="20"/>
                </a:cubicBezTo>
                <a:cubicBezTo>
                  <a:pt x="812" y="20"/>
                  <a:pt x="812" y="18"/>
                  <a:pt x="813" y="18"/>
                </a:cubicBezTo>
                <a:cubicBezTo>
                  <a:pt x="813" y="18"/>
                  <a:pt x="815" y="20"/>
                  <a:pt x="815" y="19"/>
                </a:cubicBezTo>
                <a:cubicBezTo>
                  <a:pt x="815" y="19"/>
                  <a:pt x="817" y="17"/>
                  <a:pt x="817" y="17"/>
                </a:cubicBezTo>
                <a:cubicBezTo>
                  <a:pt x="817" y="17"/>
                  <a:pt x="815" y="15"/>
                  <a:pt x="814" y="16"/>
                </a:cubicBezTo>
                <a:cubicBezTo>
                  <a:pt x="814" y="16"/>
                  <a:pt x="813" y="18"/>
                  <a:pt x="813" y="18"/>
                </a:cubicBezTo>
                <a:cubicBezTo>
                  <a:pt x="812" y="17"/>
                  <a:pt x="811" y="16"/>
                  <a:pt x="811" y="16"/>
                </a:cubicBezTo>
                <a:cubicBezTo>
                  <a:pt x="811" y="16"/>
                  <a:pt x="812" y="14"/>
                  <a:pt x="812" y="14"/>
                </a:cubicBezTo>
                <a:cubicBezTo>
                  <a:pt x="813" y="13"/>
                  <a:pt x="813" y="12"/>
                  <a:pt x="814" y="12"/>
                </a:cubicBezTo>
                <a:cubicBezTo>
                  <a:pt x="814" y="11"/>
                  <a:pt x="815" y="9"/>
                  <a:pt x="816" y="9"/>
                </a:cubicBezTo>
                <a:cubicBezTo>
                  <a:pt x="816" y="9"/>
                  <a:pt x="817" y="11"/>
                  <a:pt x="818" y="11"/>
                </a:cubicBezTo>
                <a:cubicBezTo>
                  <a:pt x="818" y="11"/>
                  <a:pt x="816" y="13"/>
                  <a:pt x="816" y="13"/>
                </a:cubicBezTo>
                <a:cubicBezTo>
                  <a:pt x="816" y="14"/>
                  <a:pt x="818" y="15"/>
                  <a:pt x="818" y="15"/>
                </a:cubicBezTo>
                <a:cubicBezTo>
                  <a:pt x="819" y="16"/>
                  <a:pt x="820" y="16"/>
                  <a:pt x="821" y="17"/>
                </a:cubicBezTo>
                <a:cubicBezTo>
                  <a:pt x="821" y="16"/>
                  <a:pt x="822" y="15"/>
                  <a:pt x="822" y="14"/>
                </a:cubicBezTo>
                <a:cubicBezTo>
                  <a:pt x="823" y="14"/>
                  <a:pt x="824" y="13"/>
                  <a:pt x="824" y="12"/>
                </a:cubicBezTo>
                <a:cubicBezTo>
                  <a:pt x="824" y="12"/>
                  <a:pt x="822" y="11"/>
                  <a:pt x="822" y="11"/>
                </a:cubicBezTo>
                <a:cubicBezTo>
                  <a:pt x="822" y="10"/>
                  <a:pt x="823" y="9"/>
                  <a:pt x="824" y="8"/>
                </a:cubicBezTo>
                <a:cubicBezTo>
                  <a:pt x="824" y="8"/>
                  <a:pt x="825" y="7"/>
                  <a:pt x="825" y="6"/>
                </a:cubicBezTo>
                <a:cubicBezTo>
                  <a:pt x="825" y="5"/>
                  <a:pt x="827" y="4"/>
                  <a:pt x="827" y="4"/>
                </a:cubicBezTo>
                <a:cubicBezTo>
                  <a:pt x="827" y="5"/>
                  <a:pt x="829" y="5"/>
                  <a:pt x="829" y="6"/>
                </a:cubicBezTo>
                <a:cubicBezTo>
                  <a:pt x="829" y="6"/>
                  <a:pt x="827" y="7"/>
                  <a:pt x="827" y="8"/>
                </a:cubicBezTo>
                <a:cubicBezTo>
                  <a:pt x="828" y="8"/>
                  <a:pt x="830" y="9"/>
                  <a:pt x="830" y="9"/>
                </a:cubicBezTo>
                <a:cubicBezTo>
                  <a:pt x="830" y="10"/>
                  <a:pt x="828" y="11"/>
                  <a:pt x="828" y="12"/>
                </a:cubicBezTo>
                <a:cubicBezTo>
                  <a:pt x="827" y="12"/>
                  <a:pt x="827" y="13"/>
                  <a:pt x="826" y="14"/>
                </a:cubicBezTo>
                <a:cubicBezTo>
                  <a:pt x="826" y="14"/>
                  <a:pt x="825" y="16"/>
                  <a:pt x="825" y="16"/>
                </a:cubicBezTo>
                <a:cubicBezTo>
                  <a:pt x="825" y="16"/>
                  <a:pt x="827" y="18"/>
                  <a:pt x="827" y="18"/>
                </a:cubicBezTo>
                <a:cubicBezTo>
                  <a:pt x="827" y="18"/>
                  <a:pt x="828" y="16"/>
                  <a:pt x="829" y="16"/>
                </a:cubicBezTo>
                <a:cubicBezTo>
                  <a:pt x="829" y="16"/>
                  <a:pt x="830" y="17"/>
                  <a:pt x="831" y="17"/>
                </a:cubicBezTo>
                <a:cubicBezTo>
                  <a:pt x="831" y="18"/>
                  <a:pt x="832" y="18"/>
                  <a:pt x="833" y="19"/>
                </a:cubicBezTo>
                <a:cubicBezTo>
                  <a:pt x="833" y="19"/>
                  <a:pt x="831" y="21"/>
                  <a:pt x="831" y="21"/>
                </a:cubicBezTo>
                <a:cubicBezTo>
                  <a:pt x="831" y="22"/>
                  <a:pt x="834" y="22"/>
                  <a:pt x="834" y="23"/>
                </a:cubicBezTo>
                <a:cubicBezTo>
                  <a:pt x="833" y="24"/>
                  <a:pt x="832" y="24"/>
                  <a:pt x="832" y="25"/>
                </a:cubicBezTo>
                <a:cubicBezTo>
                  <a:pt x="832" y="26"/>
                  <a:pt x="834" y="26"/>
                  <a:pt x="834" y="27"/>
                </a:cubicBezTo>
                <a:cubicBezTo>
                  <a:pt x="834" y="27"/>
                  <a:pt x="833" y="29"/>
                  <a:pt x="832" y="29"/>
                </a:cubicBezTo>
                <a:cubicBezTo>
                  <a:pt x="832" y="29"/>
                  <a:pt x="831" y="31"/>
                  <a:pt x="831" y="31"/>
                </a:cubicBezTo>
                <a:cubicBezTo>
                  <a:pt x="831" y="32"/>
                  <a:pt x="833" y="32"/>
                  <a:pt x="833" y="33"/>
                </a:cubicBezTo>
                <a:cubicBezTo>
                  <a:pt x="833" y="32"/>
                  <a:pt x="834" y="32"/>
                  <a:pt x="835" y="31"/>
                </a:cubicBezTo>
                <a:cubicBezTo>
                  <a:pt x="835" y="30"/>
                  <a:pt x="836" y="29"/>
                  <a:pt x="836" y="29"/>
                </a:cubicBezTo>
                <a:cubicBezTo>
                  <a:pt x="836" y="28"/>
                  <a:pt x="838" y="27"/>
                  <a:pt x="838" y="26"/>
                </a:cubicBezTo>
                <a:cubicBezTo>
                  <a:pt x="838" y="26"/>
                  <a:pt x="836" y="25"/>
                  <a:pt x="836" y="25"/>
                </a:cubicBezTo>
                <a:cubicBezTo>
                  <a:pt x="836" y="24"/>
                  <a:pt x="837" y="23"/>
                  <a:pt x="837" y="22"/>
                </a:cubicBezTo>
                <a:cubicBezTo>
                  <a:pt x="838" y="22"/>
                  <a:pt x="839" y="20"/>
                  <a:pt x="839" y="20"/>
                </a:cubicBezTo>
                <a:cubicBezTo>
                  <a:pt x="839" y="20"/>
                  <a:pt x="841" y="22"/>
                  <a:pt x="841" y="22"/>
                </a:cubicBezTo>
                <a:cubicBezTo>
                  <a:pt x="842" y="21"/>
                  <a:pt x="843" y="20"/>
                  <a:pt x="843" y="20"/>
                </a:cubicBezTo>
                <a:cubicBezTo>
                  <a:pt x="843" y="19"/>
                  <a:pt x="841" y="19"/>
                  <a:pt x="841" y="18"/>
                </a:cubicBezTo>
                <a:cubicBezTo>
                  <a:pt x="841" y="17"/>
                  <a:pt x="843" y="16"/>
                  <a:pt x="843" y="16"/>
                </a:cubicBezTo>
                <a:cubicBezTo>
                  <a:pt x="842" y="15"/>
                  <a:pt x="840" y="15"/>
                  <a:pt x="840" y="14"/>
                </a:cubicBezTo>
                <a:cubicBezTo>
                  <a:pt x="840" y="14"/>
                  <a:pt x="842" y="12"/>
                  <a:pt x="842" y="12"/>
                </a:cubicBezTo>
                <a:cubicBezTo>
                  <a:pt x="842" y="12"/>
                  <a:pt x="844" y="10"/>
                  <a:pt x="844" y="10"/>
                </a:cubicBezTo>
                <a:cubicBezTo>
                  <a:pt x="844" y="9"/>
                  <a:pt x="842" y="9"/>
                  <a:pt x="842" y="8"/>
                </a:cubicBezTo>
                <a:cubicBezTo>
                  <a:pt x="843" y="6"/>
                  <a:pt x="844" y="5"/>
                  <a:pt x="845" y="3"/>
                </a:cubicBezTo>
                <a:cubicBezTo>
                  <a:pt x="846" y="5"/>
                  <a:pt x="848" y="6"/>
                  <a:pt x="849" y="7"/>
                </a:cubicBezTo>
                <a:cubicBezTo>
                  <a:pt x="849" y="8"/>
                  <a:pt x="848" y="8"/>
                  <a:pt x="848" y="9"/>
                </a:cubicBezTo>
                <a:cubicBezTo>
                  <a:pt x="848" y="10"/>
                  <a:pt x="850" y="10"/>
                  <a:pt x="850" y="11"/>
                </a:cubicBezTo>
                <a:cubicBezTo>
                  <a:pt x="850" y="11"/>
                  <a:pt x="848" y="13"/>
                  <a:pt x="848" y="13"/>
                </a:cubicBezTo>
                <a:cubicBezTo>
                  <a:pt x="848" y="14"/>
                  <a:pt x="850" y="14"/>
                  <a:pt x="850" y="15"/>
                </a:cubicBezTo>
                <a:cubicBezTo>
                  <a:pt x="851" y="15"/>
                  <a:pt x="852" y="16"/>
                  <a:pt x="853" y="16"/>
                </a:cubicBezTo>
                <a:cubicBezTo>
                  <a:pt x="853" y="17"/>
                  <a:pt x="855" y="18"/>
                  <a:pt x="855" y="18"/>
                </a:cubicBezTo>
                <a:cubicBezTo>
                  <a:pt x="855" y="18"/>
                  <a:pt x="853" y="20"/>
                  <a:pt x="853" y="20"/>
                </a:cubicBezTo>
                <a:cubicBezTo>
                  <a:pt x="853" y="21"/>
                  <a:pt x="851" y="22"/>
                  <a:pt x="851" y="23"/>
                </a:cubicBezTo>
                <a:cubicBezTo>
                  <a:pt x="852" y="23"/>
                  <a:pt x="853" y="24"/>
                  <a:pt x="854" y="24"/>
                </a:cubicBezTo>
                <a:cubicBezTo>
                  <a:pt x="854" y="24"/>
                  <a:pt x="855" y="23"/>
                  <a:pt x="855" y="22"/>
                </a:cubicBezTo>
                <a:cubicBezTo>
                  <a:pt x="856" y="22"/>
                  <a:pt x="857" y="20"/>
                  <a:pt x="857" y="20"/>
                </a:cubicBezTo>
                <a:cubicBezTo>
                  <a:pt x="857" y="19"/>
                  <a:pt x="855" y="19"/>
                  <a:pt x="855" y="18"/>
                </a:cubicBezTo>
                <a:cubicBezTo>
                  <a:pt x="855" y="17"/>
                  <a:pt x="857" y="17"/>
                  <a:pt x="857" y="16"/>
                </a:cubicBezTo>
                <a:cubicBezTo>
                  <a:pt x="857" y="15"/>
                  <a:pt x="854" y="15"/>
                  <a:pt x="854" y="14"/>
                </a:cubicBezTo>
                <a:cubicBezTo>
                  <a:pt x="854" y="14"/>
                  <a:pt x="856" y="13"/>
                  <a:pt x="856" y="12"/>
                </a:cubicBezTo>
                <a:cubicBezTo>
                  <a:pt x="856" y="11"/>
                  <a:pt x="854" y="11"/>
                  <a:pt x="854" y="10"/>
                </a:cubicBezTo>
                <a:cubicBezTo>
                  <a:pt x="854" y="10"/>
                  <a:pt x="856" y="9"/>
                  <a:pt x="856" y="8"/>
                </a:cubicBezTo>
                <a:cubicBezTo>
                  <a:pt x="855" y="7"/>
                  <a:pt x="853" y="7"/>
                  <a:pt x="853" y="6"/>
                </a:cubicBezTo>
                <a:cubicBezTo>
                  <a:pt x="853" y="6"/>
                  <a:pt x="855" y="4"/>
                  <a:pt x="855" y="4"/>
                </a:cubicBezTo>
                <a:cubicBezTo>
                  <a:pt x="856" y="4"/>
                  <a:pt x="857" y="6"/>
                  <a:pt x="857" y="6"/>
                </a:cubicBezTo>
                <a:cubicBezTo>
                  <a:pt x="857" y="6"/>
                  <a:pt x="859" y="7"/>
                  <a:pt x="859" y="7"/>
                </a:cubicBezTo>
                <a:cubicBezTo>
                  <a:pt x="860" y="8"/>
                  <a:pt x="858" y="9"/>
                  <a:pt x="858" y="10"/>
                </a:cubicBezTo>
                <a:cubicBezTo>
                  <a:pt x="858" y="10"/>
                  <a:pt x="860" y="11"/>
                  <a:pt x="860" y="11"/>
                </a:cubicBezTo>
                <a:cubicBezTo>
                  <a:pt x="860" y="12"/>
                  <a:pt x="859" y="13"/>
                  <a:pt x="858" y="14"/>
                </a:cubicBezTo>
                <a:cubicBezTo>
                  <a:pt x="858" y="14"/>
                  <a:pt x="857" y="16"/>
                  <a:pt x="857" y="16"/>
                </a:cubicBezTo>
                <a:cubicBezTo>
                  <a:pt x="857" y="16"/>
                  <a:pt x="859" y="18"/>
                  <a:pt x="859" y="18"/>
                </a:cubicBezTo>
                <a:cubicBezTo>
                  <a:pt x="859" y="18"/>
                  <a:pt x="860" y="16"/>
                  <a:pt x="861" y="15"/>
                </a:cubicBezTo>
                <a:cubicBezTo>
                  <a:pt x="861" y="15"/>
                  <a:pt x="862" y="13"/>
                  <a:pt x="862" y="13"/>
                </a:cubicBezTo>
                <a:cubicBezTo>
                  <a:pt x="862" y="13"/>
                  <a:pt x="864" y="15"/>
                  <a:pt x="864" y="15"/>
                </a:cubicBezTo>
                <a:cubicBezTo>
                  <a:pt x="865" y="15"/>
                  <a:pt x="863" y="17"/>
                  <a:pt x="863" y="17"/>
                </a:cubicBezTo>
                <a:cubicBezTo>
                  <a:pt x="863" y="18"/>
                  <a:pt x="865" y="18"/>
                  <a:pt x="865" y="19"/>
                </a:cubicBezTo>
                <a:cubicBezTo>
                  <a:pt x="865" y="19"/>
                  <a:pt x="863" y="20"/>
                  <a:pt x="863" y="21"/>
                </a:cubicBezTo>
                <a:cubicBezTo>
                  <a:pt x="863" y="21"/>
                  <a:pt x="865" y="22"/>
                  <a:pt x="866" y="23"/>
                </a:cubicBezTo>
                <a:cubicBezTo>
                  <a:pt x="866" y="23"/>
                  <a:pt x="867" y="24"/>
                  <a:pt x="868" y="24"/>
                </a:cubicBezTo>
                <a:cubicBezTo>
                  <a:pt x="869" y="23"/>
                  <a:pt x="870" y="21"/>
                  <a:pt x="871" y="20"/>
                </a:cubicBezTo>
                <a:cubicBezTo>
                  <a:pt x="872" y="19"/>
                  <a:pt x="872" y="18"/>
                  <a:pt x="873" y="18"/>
                </a:cubicBezTo>
                <a:cubicBezTo>
                  <a:pt x="874" y="16"/>
                  <a:pt x="875" y="15"/>
                  <a:pt x="876" y="13"/>
                </a:cubicBezTo>
                <a:cubicBezTo>
                  <a:pt x="877" y="12"/>
                  <a:pt x="877" y="12"/>
                  <a:pt x="878" y="11"/>
                </a:cubicBezTo>
                <a:cubicBezTo>
                  <a:pt x="879" y="12"/>
                  <a:pt x="881" y="13"/>
                  <a:pt x="882" y="14"/>
                </a:cubicBezTo>
                <a:cubicBezTo>
                  <a:pt x="882" y="15"/>
                  <a:pt x="881" y="16"/>
                  <a:pt x="881" y="17"/>
                </a:cubicBezTo>
                <a:cubicBezTo>
                  <a:pt x="881" y="17"/>
                  <a:pt x="879" y="19"/>
                  <a:pt x="879" y="19"/>
                </a:cubicBezTo>
                <a:cubicBezTo>
                  <a:pt x="879" y="19"/>
                  <a:pt x="881" y="20"/>
                  <a:pt x="881" y="21"/>
                </a:cubicBezTo>
                <a:cubicBezTo>
                  <a:pt x="882" y="21"/>
                  <a:pt x="883" y="22"/>
                  <a:pt x="884" y="22"/>
                </a:cubicBezTo>
                <a:cubicBezTo>
                  <a:pt x="884" y="22"/>
                  <a:pt x="885" y="20"/>
                  <a:pt x="885" y="20"/>
                </a:cubicBezTo>
                <a:cubicBezTo>
                  <a:pt x="885" y="20"/>
                  <a:pt x="887" y="22"/>
                  <a:pt x="887" y="22"/>
                </a:cubicBezTo>
                <a:cubicBezTo>
                  <a:pt x="888" y="21"/>
                  <a:pt x="889" y="20"/>
                  <a:pt x="889" y="20"/>
                </a:cubicBezTo>
                <a:cubicBezTo>
                  <a:pt x="889" y="19"/>
                  <a:pt x="887" y="18"/>
                  <a:pt x="887" y="18"/>
                </a:cubicBezTo>
                <a:cubicBezTo>
                  <a:pt x="887" y="17"/>
                  <a:pt x="889" y="16"/>
                  <a:pt x="889" y="16"/>
                </a:cubicBezTo>
                <a:cubicBezTo>
                  <a:pt x="889" y="15"/>
                  <a:pt x="886" y="14"/>
                  <a:pt x="886" y="14"/>
                </a:cubicBezTo>
                <a:cubicBezTo>
                  <a:pt x="886" y="14"/>
                  <a:pt x="888" y="12"/>
                  <a:pt x="888" y="12"/>
                </a:cubicBezTo>
                <a:cubicBezTo>
                  <a:pt x="889" y="11"/>
                  <a:pt x="889" y="10"/>
                  <a:pt x="890" y="9"/>
                </a:cubicBezTo>
                <a:cubicBezTo>
                  <a:pt x="890" y="10"/>
                  <a:pt x="892" y="11"/>
                  <a:pt x="892" y="11"/>
                </a:cubicBezTo>
                <a:cubicBezTo>
                  <a:pt x="892" y="12"/>
                  <a:pt x="890" y="13"/>
                  <a:pt x="890" y="13"/>
                </a:cubicBezTo>
                <a:cubicBezTo>
                  <a:pt x="891" y="14"/>
                  <a:pt x="892" y="14"/>
                  <a:pt x="893" y="15"/>
                </a:cubicBezTo>
                <a:cubicBezTo>
                  <a:pt x="893" y="15"/>
                  <a:pt x="891" y="17"/>
                  <a:pt x="891" y="17"/>
                </a:cubicBezTo>
                <a:cubicBezTo>
                  <a:pt x="891" y="17"/>
                  <a:pt x="893" y="19"/>
                  <a:pt x="893" y="19"/>
                </a:cubicBezTo>
                <a:cubicBezTo>
                  <a:pt x="893" y="19"/>
                  <a:pt x="895" y="17"/>
                  <a:pt x="895" y="17"/>
                </a:cubicBezTo>
                <a:cubicBezTo>
                  <a:pt x="895" y="17"/>
                  <a:pt x="896" y="15"/>
                  <a:pt x="896" y="15"/>
                </a:cubicBezTo>
                <a:cubicBezTo>
                  <a:pt x="897" y="15"/>
                  <a:pt x="898" y="16"/>
                  <a:pt x="899" y="16"/>
                </a:cubicBezTo>
                <a:cubicBezTo>
                  <a:pt x="899" y="17"/>
                  <a:pt x="901" y="17"/>
                  <a:pt x="901" y="18"/>
                </a:cubicBezTo>
                <a:cubicBezTo>
                  <a:pt x="901" y="18"/>
                  <a:pt x="899" y="20"/>
                  <a:pt x="899" y="20"/>
                </a:cubicBezTo>
                <a:cubicBezTo>
                  <a:pt x="899" y="20"/>
                  <a:pt x="901" y="22"/>
                  <a:pt x="901" y="22"/>
                </a:cubicBezTo>
                <a:cubicBezTo>
                  <a:pt x="902" y="22"/>
                  <a:pt x="903" y="20"/>
                  <a:pt x="903" y="20"/>
                </a:cubicBezTo>
                <a:cubicBezTo>
                  <a:pt x="903" y="19"/>
                  <a:pt x="905" y="18"/>
                  <a:pt x="905" y="17"/>
                </a:cubicBezTo>
                <a:cubicBezTo>
                  <a:pt x="905" y="17"/>
                  <a:pt x="903" y="16"/>
                  <a:pt x="903" y="16"/>
                </a:cubicBezTo>
                <a:cubicBezTo>
                  <a:pt x="903" y="15"/>
                  <a:pt x="904" y="14"/>
                  <a:pt x="904" y="13"/>
                </a:cubicBezTo>
                <a:cubicBezTo>
                  <a:pt x="905" y="14"/>
                  <a:pt x="906" y="15"/>
                  <a:pt x="907" y="15"/>
                </a:cubicBezTo>
                <a:cubicBezTo>
                  <a:pt x="907" y="15"/>
                  <a:pt x="909" y="17"/>
                  <a:pt x="909" y="17"/>
                </a:cubicBezTo>
                <a:cubicBezTo>
                  <a:pt x="909" y="18"/>
                  <a:pt x="907" y="18"/>
                  <a:pt x="907" y="19"/>
                </a:cubicBezTo>
                <a:cubicBezTo>
                  <a:pt x="907" y="20"/>
                  <a:pt x="909" y="20"/>
                  <a:pt x="909" y="21"/>
                </a:cubicBezTo>
                <a:cubicBezTo>
                  <a:pt x="909" y="21"/>
                  <a:pt x="908" y="22"/>
                  <a:pt x="908" y="23"/>
                </a:cubicBezTo>
                <a:cubicBezTo>
                  <a:pt x="908" y="24"/>
                  <a:pt x="910" y="24"/>
                  <a:pt x="910" y="25"/>
                </a:cubicBezTo>
                <a:cubicBezTo>
                  <a:pt x="911" y="23"/>
                  <a:pt x="912" y="22"/>
                  <a:pt x="913" y="20"/>
                </a:cubicBezTo>
                <a:cubicBezTo>
                  <a:pt x="914" y="20"/>
                  <a:pt x="914" y="19"/>
                  <a:pt x="915" y="18"/>
                </a:cubicBezTo>
                <a:cubicBezTo>
                  <a:pt x="916" y="17"/>
                  <a:pt x="916" y="17"/>
                  <a:pt x="917" y="16"/>
                </a:cubicBezTo>
                <a:cubicBezTo>
                  <a:pt x="917" y="16"/>
                  <a:pt x="914" y="14"/>
                  <a:pt x="914" y="14"/>
                </a:cubicBezTo>
                <a:cubicBezTo>
                  <a:pt x="914" y="14"/>
                  <a:pt x="916" y="12"/>
                  <a:pt x="916" y="12"/>
                </a:cubicBezTo>
                <a:cubicBezTo>
                  <a:pt x="917" y="12"/>
                  <a:pt x="918" y="13"/>
                  <a:pt x="918" y="14"/>
                </a:cubicBezTo>
                <a:cubicBezTo>
                  <a:pt x="918" y="13"/>
                  <a:pt x="920" y="12"/>
                  <a:pt x="920" y="11"/>
                </a:cubicBezTo>
                <a:cubicBezTo>
                  <a:pt x="920" y="12"/>
                  <a:pt x="922" y="12"/>
                  <a:pt x="922" y="13"/>
                </a:cubicBezTo>
                <a:cubicBezTo>
                  <a:pt x="922" y="13"/>
                  <a:pt x="921" y="15"/>
                  <a:pt x="921" y="15"/>
                </a:cubicBezTo>
                <a:cubicBezTo>
                  <a:pt x="920" y="16"/>
                  <a:pt x="919" y="17"/>
                  <a:pt x="919" y="18"/>
                </a:cubicBezTo>
                <a:cubicBezTo>
                  <a:pt x="919" y="18"/>
                  <a:pt x="921" y="19"/>
                  <a:pt x="921" y="19"/>
                </a:cubicBezTo>
                <a:cubicBezTo>
                  <a:pt x="921" y="20"/>
                  <a:pt x="920" y="21"/>
                  <a:pt x="919" y="21"/>
                </a:cubicBezTo>
                <a:cubicBezTo>
                  <a:pt x="919" y="22"/>
                  <a:pt x="918" y="23"/>
                  <a:pt x="918" y="24"/>
                </a:cubicBezTo>
                <a:cubicBezTo>
                  <a:pt x="918" y="24"/>
                  <a:pt x="920" y="25"/>
                  <a:pt x="920" y="25"/>
                </a:cubicBezTo>
                <a:cubicBezTo>
                  <a:pt x="921" y="25"/>
                  <a:pt x="921" y="24"/>
                  <a:pt x="922" y="23"/>
                </a:cubicBezTo>
                <a:cubicBezTo>
                  <a:pt x="922" y="23"/>
                  <a:pt x="923" y="21"/>
                  <a:pt x="923" y="21"/>
                </a:cubicBezTo>
                <a:cubicBezTo>
                  <a:pt x="924" y="21"/>
                  <a:pt x="925" y="22"/>
                  <a:pt x="926" y="23"/>
                </a:cubicBezTo>
                <a:cubicBezTo>
                  <a:pt x="926" y="23"/>
                  <a:pt x="927" y="24"/>
                  <a:pt x="928" y="24"/>
                </a:cubicBezTo>
                <a:cubicBezTo>
                  <a:pt x="928" y="24"/>
                  <a:pt x="929" y="22"/>
                  <a:pt x="930" y="22"/>
                </a:cubicBezTo>
                <a:cubicBezTo>
                  <a:pt x="930" y="22"/>
                  <a:pt x="931" y="24"/>
                  <a:pt x="932" y="24"/>
                </a:cubicBezTo>
                <a:cubicBezTo>
                  <a:pt x="932" y="24"/>
                  <a:pt x="934" y="22"/>
                  <a:pt x="933" y="22"/>
                </a:cubicBezTo>
                <a:cubicBezTo>
                  <a:pt x="933" y="21"/>
                  <a:pt x="931" y="20"/>
                  <a:pt x="931" y="20"/>
                </a:cubicBezTo>
                <a:cubicBezTo>
                  <a:pt x="931" y="19"/>
                  <a:pt x="933" y="18"/>
                  <a:pt x="933" y="18"/>
                </a:cubicBezTo>
                <a:cubicBezTo>
                  <a:pt x="933" y="17"/>
                  <a:pt x="934" y="16"/>
                  <a:pt x="935" y="15"/>
                </a:cubicBezTo>
                <a:cubicBezTo>
                  <a:pt x="935" y="15"/>
                  <a:pt x="936" y="17"/>
                  <a:pt x="937" y="17"/>
                </a:cubicBezTo>
                <a:cubicBezTo>
                  <a:pt x="937" y="17"/>
                  <a:pt x="938" y="15"/>
                  <a:pt x="939" y="15"/>
                </a:cubicBezTo>
                <a:cubicBezTo>
                  <a:pt x="939" y="15"/>
                  <a:pt x="940" y="16"/>
                  <a:pt x="941" y="17"/>
                </a:cubicBezTo>
                <a:cubicBezTo>
                  <a:pt x="941" y="16"/>
                  <a:pt x="943" y="14"/>
                  <a:pt x="943" y="14"/>
                </a:cubicBezTo>
                <a:cubicBezTo>
                  <a:pt x="943" y="15"/>
                  <a:pt x="945" y="16"/>
                  <a:pt x="945" y="16"/>
                </a:cubicBezTo>
                <a:cubicBezTo>
                  <a:pt x="945" y="16"/>
                  <a:pt x="943" y="18"/>
                  <a:pt x="943" y="18"/>
                </a:cubicBezTo>
                <a:cubicBezTo>
                  <a:pt x="943" y="19"/>
                  <a:pt x="942" y="20"/>
                  <a:pt x="941" y="21"/>
                </a:cubicBezTo>
                <a:cubicBezTo>
                  <a:pt x="941" y="21"/>
                  <a:pt x="939" y="19"/>
                  <a:pt x="939" y="19"/>
                </a:cubicBezTo>
                <a:cubicBezTo>
                  <a:pt x="939" y="19"/>
                  <a:pt x="938" y="21"/>
                  <a:pt x="937" y="21"/>
                </a:cubicBezTo>
                <a:cubicBezTo>
                  <a:pt x="937" y="22"/>
                  <a:pt x="936" y="23"/>
                  <a:pt x="936" y="23"/>
                </a:cubicBezTo>
                <a:cubicBezTo>
                  <a:pt x="936" y="23"/>
                  <a:pt x="937" y="25"/>
                  <a:pt x="938" y="25"/>
                </a:cubicBezTo>
                <a:cubicBezTo>
                  <a:pt x="938" y="25"/>
                  <a:pt x="939" y="23"/>
                  <a:pt x="940" y="23"/>
                </a:cubicBezTo>
                <a:cubicBezTo>
                  <a:pt x="940" y="22"/>
                  <a:pt x="941" y="21"/>
                  <a:pt x="941" y="21"/>
                </a:cubicBezTo>
                <a:cubicBezTo>
                  <a:pt x="942" y="20"/>
                  <a:pt x="943" y="22"/>
                  <a:pt x="944" y="22"/>
                </a:cubicBezTo>
                <a:cubicBezTo>
                  <a:pt x="944" y="22"/>
                  <a:pt x="945" y="20"/>
                  <a:pt x="945" y="20"/>
                </a:cubicBezTo>
                <a:cubicBezTo>
                  <a:pt x="946" y="20"/>
                  <a:pt x="947" y="22"/>
                  <a:pt x="948" y="22"/>
                </a:cubicBezTo>
                <a:cubicBezTo>
                  <a:pt x="948" y="22"/>
                  <a:pt x="949" y="20"/>
                  <a:pt x="949" y="19"/>
                </a:cubicBezTo>
                <a:cubicBezTo>
                  <a:pt x="950" y="19"/>
                  <a:pt x="951" y="21"/>
                  <a:pt x="951" y="21"/>
                </a:cubicBezTo>
                <a:cubicBezTo>
                  <a:pt x="952" y="21"/>
                  <a:pt x="953" y="19"/>
                  <a:pt x="953" y="19"/>
                </a:cubicBezTo>
                <a:cubicBezTo>
                  <a:pt x="954" y="19"/>
                  <a:pt x="955" y="21"/>
                  <a:pt x="955" y="21"/>
                </a:cubicBezTo>
                <a:cubicBezTo>
                  <a:pt x="956" y="21"/>
                  <a:pt x="957" y="18"/>
                  <a:pt x="957" y="18"/>
                </a:cubicBezTo>
                <a:cubicBezTo>
                  <a:pt x="957" y="18"/>
                  <a:pt x="959" y="20"/>
                  <a:pt x="959" y="20"/>
                </a:cubicBezTo>
                <a:cubicBezTo>
                  <a:pt x="960" y="20"/>
                  <a:pt x="961" y="18"/>
                  <a:pt x="961" y="18"/>
                </a:cubicBezTo>
                <a:cubicBezTo>
                  <a:pt x="962" y="17"/>
                  <a:pt x="962" y="16"/>
                  <a:pt x="963" y="16"/>
                </a:cubicBezTo>
                <a:cubicBezTo>
                  <a:pt x="963" y="15"/>
                  <a:pt x="965" y="14"/>
                  <a:pt x="964" y="13"/>
                </a:cubicBezTo>
                <a:cubicBezTo>
                  <a:pt x="964" y="13"/>
                  <a:pt x="962" y="12"/>
                  <a:pt x="962" y="12"/>
                </a:cubicBezTo>
                <a:cubicBezTo>
                  <a:pt x="963" y="11"/>
                  <a:pt x="964" y="10"/>
                  <a:pt x="964" y="9"/>
                </a:cubicBezTo>
                <a:cubicBezTo>
                  <a:pt x="965" y="9"/>
                  <a:pt x="965" y="11"/>
                  <a:pt x="966" y="11"/>
                </a:cubicBezTo>
                <a:cubicBezTo>
                  <a:pt x="966" y="12"/>
                  <a:pt x="968" y="12"/>
                  <a:pt x="968" y="13"/>
                </a:cubicBezTo>
                <a:cubicBezTo>
                  <a:pt x="968" y="13"/>
                  <a:pt x="967" y="15"/>
                  <a:pt x="967" y="15"/>
                </a:cubicBezTo>
                <a:cubicBezTo>
                  <a:pt x="966" y="16"/>
                  <a:pt x="965" y="17"/>
                  <a:pt x="965" y="17"/>
                </a:cubicBezTo>
                <a:cubicBezTo>
                  <a:pt x="965" y="18"/>
                  <a:pt x="964" y="19"/>
                  <a:pt x="963" y="20"/>
                </a:cubicBezTo>
                <a:cubicBezTo>
                  <a:pt x="963" y="20"/>
                  <a:pt x="962" y="21"/>
                  <a:pt x="962" y="22"/>
                </a:cubicBezTo>
                <a:cubicBezTo>
                  <a:pt x="962" y="22"/>
                  <a:pt x="964" y="23"/>
                  <a:pt x="964" y="24"/>
                </a:cubicBezTo>
                <a:cubicBezTo>
                  <a:pt x="964" y="24"/>
                  <a:pt x="962" y="25"/>
                  <a:pt x="962" y="26"/>
                </a:cubicBezTo>
                <a:cubicBezTo>
                  <a:pt x="962" y="26"/>
                  <a:pt x="964" y="27"/>
                  <a:pt x="964" y="27"/>
                </a:cubicBezTo>
                <a:cubicBezTo>
                  <a:pt x="965" y="26"/>
                  <a:pt x="967" y="24"/>
                  <a:pt x="968" y="23"/>
                </a:cubicBezTo>
                <a:cubicBezTo>
                  <a:pt x="968" y="22"/>
                  <a:pt x="969" y="22"/>
                  <a:pt x="969" y="21"/>
                </a:cubicBezTo>
                <a:cubicBezTo>
                  <a:pt x="971" y="19"/>
                  <a:pt x="972" y="18"/>
                  <a:pt x="973" y="16"/>
                </a:cubicBezTo>
                <a:cubicBezTo>
                  <a:pt x="974" y="17"/>
                  <a:pt x="976" y="19"/>
                  <a:pt x="977" y="20"/>
                </a:cubicBezTo>
                <a:cubicBezTo>
                  <a:pt x="977" y="20"/>
                  <a:pt x="976" y="21"/>
                  <a:pt x="976" y="22"/>
                </a:cubicBezTo>
                <a:cubicBezTo>
                  <a:pt x="976" y="22"/>
                  <a:pt x="978" y="23"/>
                  <a:pt x="978" y="24"/>
                </a:cubicBezTo>
                <a:cubicBezTo>
                  <a:pt x="978" y="24"/>
                  <a:pt x="976" y="26"/>
                  <a:pt x="976" y="26"/>
                </a:cubicBezTo>
                <a:cubicBezTo>
                  <a:pt x="976" y="26"/>
                  <a:pt x="974" y="24"/>
                  <a:pt x="974" y="24"/>
                </a:cubicBezTo>
                <a:cubicBezTo>
                  <a:pt x="974" y="24"/>
                  <a:pt x="972" y="26"/>
                  <a:pt x="972" y="26"/>
                </a:cubicBezTo>
                <a:cubicBezTo>
                  <a:pt x="972" y="27"/>
                  <a:pt x="971" y="28"/>
                  <a:pt x="971" y="29"/>
                </a:cubicBezTo>
                <a:cubicBezTo>
                  <a:pt x="972" y="30"/>
                  <a:pt x="973" y="31"/>
                  <a:pt x="975" y="32"/>
                </a:cubicBezTo>
                <a:cubicBezTo>
                  <a:pt x="976" y="33"/>
                  <a:pt x="976" y="33"/>
                  <a:pt x="977" y="34"/>
                </a:cubicBezTo>
                <a:cubicBezTo>
                  <a:pt x="978" y="32"/>
                  <a:pt x="979" y="31"/>
                  <a:pt x="981" y="29"/>
                </a:cubicBezTo>
                <a:cubicBezTo>
                  <a:pt x="981" y="29"/>
                  <a:pt x="982" y="28"/>
                  <a:pt x="982" y="27"/>
                </a:cubicBezTo>
                <a:cubicBezTo>
                  <a:pt x="983" y="27"/>
                  <a:pt x="984" y="25"/>
                  <a:pt x="984" y="25"/>
                </a:cubicBezTo>
                <a:cubicBezTo>
                  <a:pt x="984" y="25"/>
                  <a:pt x="982" y="23"/>
                  <a:pt x="982" y="23"/>
                </a:cubicBezTo>
                <a:cubicBezTo>
                  <a:pt x="982" y="23"/>
                  <a:pt x="983" y="21"/>
                  <a:pt x="983" y="21"/>
                </a:cubicBezTo>
                <a:cubicBezTo>
                  <a:pt x="984" y="21"/>
                  <a:pt x="985" y="23"/>
                  <a:pt x="986" y="23"/>
                </a:cubicBezTo>
                <a:cubicBezTo>
                  <a:pt x="986" y="22"/>
                  <a:pt x="987" y="21"/>
                  <a:pt x="987" y="20"/>
                </a:cubicBezTo>
                <a:cubicBezTo>
                  <a:pt x="989" y="19"/>
                  <a:pt x="990" y="17"/>
                  <a:pt x="991" y="16"/>
                </a:cubicBezTo>
                <a:cubicBezTo>
                  <a:pt x="991" y="15"/>
                  <a:pt x="992" y="14"/>
                  <a:pt x="993" y="14"/>
                </a:cubicBezTo>
                <a:cubicBezTo>
                  <a:pt x="993" y="13"/>
                  <a:pt x="994" y="12"/>
                  <a:pt x="994" y="11"/>
                </a:cubicBezTo>
                <a:cubicBezTo>
                  <a:pt x="994" y="12"/>
                  <a:pt x="996" y="12"/>
                  <a:pt x="996" y="13"/>
                </a:cubicBezTo>
                <a:cubicBezTo>
                  <a:pt x="997" y="14"/>
                  <a:pt x="995" y="15"/>
                  <a:pt x="995" y="15"/>
                </a:cubicBezTo>
                <a:cubicBezTo>
                  <a:pt x="994" y="16"/>
                  <a:pt x="994" y="17"/>
                  <a:pt x="993" y="18"/>
                </a:cubicBezTo>
                <a:cubicBezTo>
                  <a:pt x="993" y="18"/>
                  <a:pt x="992" y="19"/>
                  <a:pt x="991" y="20"/>
                </a:cubicBezTo>
                <a:cubicBezTo>
                  <a:pt x="991" y="21"/>
                  <a:pt x="990" y="21"/>
                  <a:pt x="990" y="22"/>
                </a:cubicBezTo>
                <a:cubicBezTo>
                  <a:pt x="989" y="23"/>
                  <a:pt x="988" y="24"/>
                  <a:pt x="988" y="24"/>
                </a:cubicBezTo>
                <a:cubicBezTo>
                  <a:pt x="988" y="25"/>
                  <a:pt x="990" y="26"/>
                  <a:pt x="990" y="26"/>
                </a:cubicBezTo>
                <a:cubicBezTo>
                  <a:pt x="990" y="26"/>
                  <a:pt x="988" y="28"/>
                  <a:pt x="988" y="28"/>
                </a:cubicBezTo>
                <a:cubicBezTo>
                  <a:pt x="989" y="28"/>
                  <a:pt x="990" y="30"/>
                  <a:pt x="991" y="30"/>
                </a:cubicBezTo>
                <a:cubicBezTo>
                  <a:pt x="991" y="30"/>
                  <a:pt x="992" y="28"/>
                  <a:pt x="992" y="28"/>
                </a:cubicBezTo>
                <a:cubicBezTo>
                  <a:pt x="993" y="28"/>
                  <a:pt x="994" y="29"/>
                  <a:pt x="995" y="29"/>
                </a:cubicBezTo>
                <a:cubicBezTo>
                  <a:pt x="995" y="30"/>
                  <a:pt x="996" y="31"/>
                  <a:pt x="997" y="31"/>
                </a:cubicBezTo>
                <a:cubicBezTo>
                  <a:pt x="997" y="30"/>
                  <a:pt x="998" y="30"/>
                  <a:pt x="999" y="29"/>
                </a:cubicBezTo>
                <a:cubicBezTo>
                  <a:pt x="999" y="29"/>
                  <a:pt x="1000" y="27"/>
                  <a:pt x="1000" y="27"/>
                </a:cubicBezTo>
                <a:cubicBezTo>
                  <a:pt x="1000" y="26"/>
                  <a:pt x="998" y="25"/>
                  <a:pt x="998" y="25"/>
                </a:cubicBezTo>
                <a:cubicBezTo>
                  <a:pt x="997" y="24"/>
                  <a:pt x="997" y="24"/>
                  <a:pt x="996" y="23"/>
                </a:cubicBezTo>
                <a:cubicBezTo>
                  <a:pt x="997" y="22"/>
                  <a:pt x="998" y="20"/>
                  <a:pt x="999" y="19"/>
                </a:cubicBezTo>
                <a:cubicBezTo>
                  <a:pt x="1000" y="18"/>
                  <a:pt x="1000" y="17"/>
                  <a:pt x="1001" y="17"/>
                </a:cubicBezTo>
                <a:cubicBezTo>
                  <a:pt x="1001" y="16"/>
                  <a:pt x="1002" y="14"/>
                  <a:pt x="1003" y="14"/>
                </a:cubicBezTo>
                <a:cubicBezTo>
                  <a:pt x="1003" y="14"/>
                  <a:pt x="1005" y="16"/>
                  <a:pt x="1005" y="16"/>
                </a:cubicBezTo>
                <a:cubicBezTo>
                  <a:pt x="1005" y="16"/>
                  <a:pt x="1003" y="18"/>
                  <a:pt x="1003" y="18"/>
                </a:cubicBezTo>
                <a:cubicBezTo>
                  <a:pt x="1003" y="19"/>
                  <a:pt x="1002" y="20"/>
                  <a:pt x="1001" y="20"/>
                </a:cubicBezTo>
                <a:cubicBezTo>
                  <a:pt x="1001" y="21"/>
                  <a:pt x="1000" y="22"/>
                  <a:pt x="1000" y="23"/>
                </a:cubicBezTo>
                <a:cubicBezTo>
                  <a:pt x="1000" y="23"/>
                  <a:pt x="1002" y="24"/>
                  <a:pt x="1002" y="24"/>
                </a:cubicBezTo>
                <a:cubicBezTo>
                  <a:pt x="1002" y="25"/>
                  <a:pt x="1000" y="26"/>
                  <a:pt x="1000" y="27"/>
                </a:cubicBezTo>
                <a:cubicBezTo>
                  <a:pt x="1001" y="27"/>
                  <a:pt x="1002" y="28"/>
                  <a:pt x="1003" y="28"/>
                </a:cubicBezTo>
                <a:cubicBezTo>
                  <a:pt x="1003" y="29"/>
                  <a:pt x="1005" y="30"/>
                  <a:pt x="1005" y="30"/>
                </a:cubicBezTo>
                <a:cubicBezTo>
                  <a:pt x="1005" y="31"/>
                  <a:pt x="1003" y="32"/>
                  <a:pt x="1003" y="32"/>
                </a:cubicBezTo>
                <a:cubicBezTo>
                  <a:pt x="1003" y="33"/>
                  <a:pt x="1005" y="33"/>
                  <a:pt x="1005" y="34"/>
                </a:cubicBezTo>
                <a:cubicBezTo>
                  <a:pt x="1005" y="35"/>
                  <a:pt x="1003" y="36"/>
                  <a:pt x="1004" y="36"/>
                </a:cubicBezTo>
                <a:cubicBezTo>
                  <a:pt x="1004" y="37"/>
                  <a:pt x="1006" y="37"/>
                  <a:pt x="1006" y="38"/>
                </a:cubicBezTo>
                <a:cubicBezTo>
                  <a:pt x="1006" y="37"/>
                  <a:pt x="1007" y="36"/>
                  <a:pt x="1008" y="36"/>
                </a:cubicBezTo>
                <a:cubicBezTo>
                  <a:pt x="1008" y="35"/>
                  <a:pt x="1009" y="34"/>
                  <a:pt x="1009" y="33"/>
                </a:cubicBezTo>
                <a:cubicBezTo>
                  <a:pt x="1009" y="33"/>
                  <a:pt x="1007" y="32"/>
                  <a:pt x="1007" y="32"/>
                </a:cubicBezTo>
                <a:cubicBezTo>
                  <a:pt x="1007" y="31"/>
                  <a:pt x="1005" y="31"/>
                  <a:pt x="1005" y="30"/>
                </a:cubicBezTo>
                <a:cubicBezTo>
                  <a:pt x="1005" y="30"/>
                  <a:pt x="1006" y="28"/>
                  <a:pt x="1006" y="28"/>
                </a:cubicBezTo>
                <a:cubicBezTo>
                  <a:pt x="1007" y="27"/>
                  <a:pt x="1008" y="26"/>
                  <a:pt x="1008" y="26"/>
                </a:cubicBezTo>
                <a:cubicBezTo>
                  <a:pt x="1009" y="26"/>
                  <a:pt x="1010" y="27"/>
                  <a:pt x="1010" y="27"/>
                </a:cubicBezTo>
                <a:cubicBezTo>
                  <a:pt x="1011" y="28"/>
                  <a:pt x="1012" y="29"/>
                  <a:pt x="1013" y="29"/>
                </a:cubicBezTo>
                <a:cubicBezTo>
                  <a:pt x="1013" y="29"/>
                  <a:pt x="1014" y="31"/>
                  <a:pt x="1015" y="31"/>
                </a:cubicBezTo>
                <a:cubicBezTo>
                  <a:pt x="1015" y="31"/>
                  <a:pt x="1016" y="29"/>
                  <a:pt x="1017" y="28"/>
                </a:cubicBezTo>
                <a:cubicBezTo>
                  <a:pt x="1017" y="28"/>
                  <a:pt x="1018" y="27"/>
                  <a:pt x="1018" y="26"/>
                </a:cubicBezTo>
                <a:cubicBezTo>
                  <a:pt x="1019" y="26"/>
                  <a:pt x="1020" y="28"/>
                  <a:pt x="1021" y="28"/>
                </a:cubicBezTo>
                <a:cubicBezTo>
                  <a:pt x="1021" y="28"/>
                  <a:pt x="1022" y="26"/>
                  <a:pt x="1022" y="26"/>
                </a:cubicBezTo>
                <a:cubicBezTo>
                  <a:pt x="1022" y="26"/>
                  <a:pt x="1024" y="23"/>
                  <a:pt x="1024" y="23"/>
                </a:cubicBezTo>
                <a:cubicBezTo>
                  <a:pt x="1024" y="24"/>
                  <a:pt x="1026" y="25"/>
                  <a:pt x="1026" y="25"/>
                </a:cubicBezTo>
                <a:cubicBezTo>
                  <a:pt x="1026" y="26"/>
                  <a:pt x="1024" y="27"/>
                  <a:pt x="1024" y="27"/>
                </a:cubicBezTo>
                <a:cubicBezTo>
                  <a:pt x="1025" y="28"/>
                  <a:pt x="1027" y="28"/>
                  <a:pt x="1027" y="29"/>
                </a:cubicBezTo>
                <a:cubicBezTo>
                  <a:pt x="1027" y="30"/>
                  <a:pt x="1025" y="31"/>
                  <a:pt x="1025" y="31"/>
                </a:cubicBezTo>
                <a:cubicBezTo>
                  <a:pt x="1025" y="32"/>
                  <a:pt x="1027" y="32"/>
                  <a:pt x="1027" y="33"/>
                </a:cubicBezTo>
                <a:cubicBezTo>
                  <a:pt x="1028" y="32"/>
                  <a:pt x="1028" y="32"/>
                  <a:pt x="1029" y="31"/>
                </a:cubicBezTo>
                <a:cubicBezTo>
                  <a:pt x="1029" y="31"/>
                  <a:pt x="1030" y="29"/>
                  <a:pt x="1031" y="29"/>
                </a:cubicBezTo>
                <a:cubicBezTo>
                  <a:pt x="1031" y="29"/>
                  <a:pt x="1033" y="30"/>
                  <a:pt x="1033" y="30"/>
                </a:cubicBezTo>
                <a:cubicBezTo>
                  <a:pt x="1033" y="30"/>
                  <a:pt x="1034" y="29"/>
                  <a:pt x="1035" y="28"/>
                </a:cubicBezTo>
                <a:cubicBezTo>
                  <a:pt x="1035" y="27"/>
                  <a:pt x="1036" y="27"/>
                  <a:pt x="1036" y="26"/>
                </a:cubicBezTo>
                <a:cubicBezTo>
                  <a:pt x="1037" y="25"/>
                  <a:pt x="1037" y="24"/>
                  <a:pt x="1038" y="24"/>
                </a:cubicBezTo>
                <a:cubicBezTo>
                  <a:pt x="1038" y="23"/>
                  <a:pt x="1039" y="21"/>
                  <a:pt x="1040" y="21"/>
                </a:cubicBezTo>
                <a:cubicBezTo>
                  <a:pt x="1040" y="21"/>
                  <a:pt x="1041" y="23"/>
                  <a:pt x="1042" y="23"/>
                </a:cubicBezTo>
                <a:cubicBezTo>
                  <a:pt x="1042" y="24"/>
                  <a:pt x="1044" y="24"/>
                  <a:pt x="1044" y="25"/>
                </a:cubicBezTo>
                <a:cubicBezTo>
                  <a:pt x="1044" y="25"/>
                  <a:pt x="1043" y="27"/>
                  <a:pt x="1042" y="27"/>
                </a:cubicBezTo>
                <a:cubicBezTo>
                  <a:pt x="1042" y="28"/>
                  <a:pt x="1041" y="28"/>
                  <a:pt x="1041" y="29"/>
                </a:cubicBezTo>
                <a:cubicBezTo>
                  <a:pt x="1040" y="29"/>
                  <a:pt x="1039" y="27"/>
                  <a:pt x="1038" y="28"/>
                </a:cubicBezTo>
                <a:cubicBezTo>
                  <a:pt x="1038" y="28"/>
                  <a:pt x="1037" y="29"/>
                  <a:pt x="1037" y="30"/>
                </a:cubicBezTo>
                <a:cubicBezTo>
                  <a:pt x="1036" y="30"/>
                  <a:pt x="1035" y="32"/>
                  <a:pt x="1035" y="32"/>
                </a:cubicBezTo>
                <a:cubicBezTo>
                  <a:pt x="1035" y="33"/>
                  <a:pt x="1037" y="33"/>
                  <a:pt x="1037" y="34"/>
                </a:cubicBezTo>
                <a:cubicBezTo>
                  <a:pt x="1037" y="34"/>
                  <a:pt x="1036" y="36"/>
                  <a:pt x="1036" y="36"/>
                </a:cubicBezTo>
                <a:cubicBezTo>
                  <a:pt x="1035" y="37"/>
                  <a:pt x="1034" y="37"/>
                  <a:pt x="1034" y="38"/>
                </a:cubicBezTo>
                <a:cubicBezTo>
                  <a:pt x="1035" y="38"/>
                  <a:pt x="1035" y="40"/>
                  <a:pt x="1036" y="40"/>
                </a:cubicBezTo>
                <a:cubicBezTo>
                  <a:pt x="1036" y="40"/>
                  <a:pt x="1038" y="38"/>
                  <a:pt x="1038" y="38"/>
                </a:cubicBezTo>
                <a:cubicBezTo>
                  <a:pt x="1038" y="37"/>
                  <a:pt x="1039" y="35"/>
                  <a:pt x="1040" y="35"/>
                </a:cubicBezTo>
                <a:cubicBezTo>
                  <a:pt x="1040" y="35"/>
                  <a:pt x="1041" y="37"/>
                  <a:pt x="1042" y="37"/>
                </a:cubicBezTo>
                <a:cubicBezTo>
                  <a:pt x="1042" y="38"/>
                  <a:pt x="1043" y="39"/>
                  <a:pt x="1044" y="39"/>
                </a:cubicBezTo>
                <a:cubicBezTo>
                  <a:pt x="1044" y="39"/>
                  <a:pt x="1046" y="41"/>
                  <a:pt x="1046" y="41"/>
                </a:cubicBezTo>
                <a:cubicBezTo>
                  <a:pt x="1047" y="40"/>
                  <a:pt x="1048" y="39"/>
                  <a:pt x="1048" y="38"/>
                </a:cubicBezTo>
                <a:cubicBezTo>
                  <a:pt x="1049" y="38"/>
                  <a:pt x="1049" y="37"/>
                  <a:pt x="1050" y="36"/>
                </a:cubicBezTo>
                <a:cubicBezTo>
                  <a:pt x="1051" y="37"/>
                  <a:pt x="1053" y="38"/>
                  <a:pt x="1054" y="39"/>
                </a:cubicBezTo>
                <a:cubicBezTo>
                  <a:pt x="1053" y="41"/>
                  <a:pt x="1052" y="42"/>
                  <a:pt x="1051" y="44"/>
                </a:cubicBezTo>
                <a:cubicBezTo>
                  <a:pt x="1050" y="44"/>
                  <a:pt x="1050" y="46"/>
                  <a:pt x="1049" y="46"/>
                </a:cubicBezTo>
                <a:cubicBezTo>
                  <a:pt x="1048" y="46"/>
                  <a:pt x="1047" y="44"/>
                  <a:pt x="1047" y="44"/>
                </a:cubicBezTo>
                <a:cubicBezTo>
                  <a:pt x="1046" y="45"/>
                  <a:pt x="1046" y="47"/>
                  <a:pt x="1045" y="47"/>
                </a:cubicBezTo>
                <a:cubicBezTo>
                  <a:pt x="1044" y="47"/>
                  <a:pt x="1043" y="45"/>
                  <a:pt x="1043" y="45"/>
                </a:cubicBezTo>
                <a:cubicBezTo>
                  <a:pt x="1042" y="45"/>
                  <a:pt x="1042" y="47"/>
                  <a:pt x="1041" y="47"/>
                </a:cubicBezTo>
                <a:cubicBezTo>
                  <a:pt x="1041" y="48"/>
                  <a:pt x="1043" y="48"/>
                  <a:pt x="1043" y="49"/>
                </a:cubicBezTo>
                <a:cubicBezTo>
                  <a:pt x="1043" y="49"/>
                  <a:pt x="1041" y="51"/>
                  <a:pt x="1042" y="51"/>
                </a:cubicBezTo>
                <a:cubicBezTo>
                  <a:pt x="1042" y="51"/>
                  <a:pt x="1044" y="53"/>
                  <a:pt x="1044" y="53"/>
                </a:cubicBezTo>
                <a:cubicBezTo>
                  <a:pt x="1044" y="53"/>
                  <a:pt x="1045" y="51"/>
                  <a:pt x="1046" y="51"/>
                </a:cubicBezTo>
                <a:cubicBezTo>
                  <a:pt x="1046" y="51"/>
                  <a:pt x="1047" y="52"/>
                  <a:pt x="1048" y="52"/>
                </a:cubicBezTo>
                <a:cubicBezTo>
                  <a:pt x="1048" y="52"/>
                  <a:pt x="1049" y="50"/>
                  <a:pt x="1050" y="50"/>
                </a:cubicBezTo>
                <a:cubicBezTo>
                  <a:pt x="1050" y="50"/>
                  <a:pt x="1051" y="52"/>
                  <a:pt x="1052" y="52"/>
                </a:cubicBezTo>
                <a:cubicBezTo>
                  <a:pt x="1052" y="52"/>
                  <a:pt x="1053" y="50"/>
                  <a:pt x="1053" y="50"/>
                </a:cubicBezTo>
                <a:cubicBezTo>
                  <a:pt x="1054" y="49"/>
                  <a:pt x="1055" y="48"/>
                  <a:pt x="1055" y="47"/>
                </a:cubicBezTo>
                <a:cubicBezTo>
                  <a:pt x="1056" y="47"/>
                  <a:pt x="1057" y="46"/>
                  <a:pt x="1057" y="45"/>
                </a:cubicBezTo>
                <a:cubicBezTo>
                  <a:pt x="1057" y="45"/>
                  <a:pt x="1055" y="44"/>
                  <a:pt x="1055" y="43"/>
                </a:cubicBezTo>
                <a:cubicBezTo>
                  <a:pt x="1055" y="43"/>
                  <a:pt x="1056" y="42"/>
                  <a:pt x="1056" y="41"/>
                </a:cubicBezTo>
                <a:cubicBezTo>
                  <a:pt x="1056" y="41"/>
                  <a:pt x="1054" y="40"/>
                  <a:pt x="1054" y="39"/>
                </a:cubicBezTo>
                <a:cubicBezTo>
                  <a:pt x="1054" y="39"/>
                  <a:pt x="1056" y="38"/>
                  <a:pt x="1056" y="37"/>
                </a:cubicBezTo>
                <a:cubicBezTo>
                  <a:pt x="1056" y="36"/>
                  <a:pt x="1057" y="36"/>
                  <a:pt x="1058" y="35"/>
                </a:cubicBezTo>
                <a:cubicBezTo>
                  <a:pt x="1058" y="35"/>
                  <a:pt x="1060" y="37"/>
                  <a:pt x="1060" y="37"/>
                </a:cubicBezTo>
                <a:cubicBezTo>
                  <a:pt x="1060" y="37"/>
                  <a:pt x="1062" y="38"/>
                  <a:pt x="1062" y="38"/>
                </a:cubicBezTo>
                <a:cubicBezTo>
                  <a:pt x="1062" y="38"/>
                  <a:pt x="1064" y="36"/>
                  <a:pt x="1064" y="36"/>
                </a:cubicBezTo>
                <a:cubicBezTo>
                  <a:pt x="1064" y="36"/>
                  <a:pt x="1061" y="35"/>
                  <a:pt x="1061" y="34"/>
                </a:cubicBezTo>
                <a:cubicBezTo>
                  <a:pt x="1061" y="34"/>
                  <a:pt x="1063" y="33"/>
                  <a:pt x="1063" y="32"/>
                </a:cubicBezTo>
                <a:cubicBezTo>
                  <a:pt x="1064" y="31"/>
                  <a:pt x="1065" y="29"/>
                  <a:pt x="1067" y="28"/>
                </a:cubicBezTo>
                <a:cubicBezTo>
                  <a:pt x="1067" y="28"/>
                  <a:pt x="1069" y="29"/>
                  <a:pt x="1069" y="29"/>
                </a:cubicBezTo>
                <a:cubicBezTo>
                  <a:pt x="1069" y="30"/>
                  <a:pt x="1067" y="31"/>
                  <a:pt x="1067" y="32"/>
                </a:cubicBezTo>
                <a:cubicBezTo>
                  <a:pt x="1067" y="32"/>
                  <a:pt x="1069" y="33"/>
                  <a:pt x="1069" y="33"/>
                </a:cubicBezTo>
                <a:cubicBezTo>
                  <a:pt x="1069" y="34"/>
                  <a:pt x="1068" y="35"/>
                  <a:pt x="1068" y="36"/>
                </a:cubicBezTo>
                <a:cubicBezTo>
                  <a:pt x="1067" y="36"/>
                  <a:pt x="1066" y="37"/>
                  <a:pt x="1066" y="38"/>
                </a:cubicBezTo>
                <a:cubicBezTo>
                  <a:pt x="1065" y="39"/>
                  <a:pt x="1065" y="40"/>
                  <a:pt x="1064" y="40"/>
                </a:cubicBezTo>
                <a:cubicBezTo>
                  <a:pt x="1064" y="40"/>
                  <a:pt x="1063" y="42"/>
                  <a:pt x="1063" y="42"/>
                </a:cubicBezTo>
                <a:cubicBezTo>
                  <a:pt x="1062" y="42"/>
                  <a:pt x="1060" y="41"/>
                  <a:pt x="1060" y="41"/>
                </a:cubicBezTo>
                <a:cubicBezTo>
                  <a:pt x="1060" y="41"/>
                  <a:pt x="1058" y="42"/>
                  <a:pt x="1059" y="43"/>
                </a:cubicBezTo>
                <a:cubicBezTo>
                  <a:pt x="1059" y="43"/>
                  <a:pt x="1060" y="44"/>
                  <a:pt x="1061" y="45"/>
                </a:cubicBezTo>
                <a:cubicBezTo>
                  <a:pt x="1061" y="45"/>
                  <a:pt x="1063" y="46"/>
                  <a:pt x="1063" y="46"/>
                </a:cubicBezTo>
                <a:cubicBezTo>
                  <a:pt x="1063" y="47"/>
                  <a:pt x="1062" y="48"/>
                  <a:pt x="1061" y="49"/>
                </a:cubicBezTo>
                <a:cubicBezTo>
                  <a:pt x="1061" y="49"/>
                  <a:pt x="1060" y="50"/>
                  <a:pt x="1060" y="51"/>
                </a:cubicBezTo>
                <a:cubicBezTo>
                  <a:pt x="1059" y="51"/>
                  <a:pt x="1058" y="53"/>
                  <a:pt x="1058" y="53"/>
                </a:cubicBezTo>
                <a:cubicBezTo>
                  <a:pt x="1058" y="54"/>
                  <a:pt x="1056" y="55"/>
                  <a:pt x="1056" y="55"/>
                </a:cubicBezTo>
                <a:cubicBezTo>
                  <a:pt x="1056" y="55"/>
                  <a:pt x="1058" y="57"/>
                  <a:pt x="1058" y="57"/>
                </a:cubicBezTo>
                <a:cubicBezTo>
                  <a:pt x="1059" y="57"/>
                  <a:pt x="1060" y="55"/>
                  <a:pt x="1060" y="55"/>
                </a:cubicBezTo>
                <a:cubicBezTo>
                  <a:pt x="1061" y="55"/>
                  <a:pt x="1062" y="56"/>
                  <a:pt x="1062" y="56"/>
                </a:cubicBezTo>
                <a:cubicBezTo>
                  <a:pt x="1063" y="57"/>
                  <a:pt x="1065" y="58"/>
                  <a:pt x="1065" y="58"/>
                </a:cubicBezTo>
                <a:cubicBezTo>
                  <a:pt x="1065" y="59"/>
                  <a:pt x="1063" y="60"/>
                  <a:pt x="1063" y="60"/>
                </a:cubicBezTo>
                <a:cubicBezTo>
                  <a:pt x="1062" y="62"/>
                  <a:pt x="1061" y="63"/>
                  <a:pt x="1060" y="65"/>
                </a:cubicBezTo>
                <a:cubicBezTo>
                  <a:pt x="1058" y="64"/>
                  <a:pt x="1057" y="63"/>
                  <a:pt x="1055" y="61"/>
                </a:cubicBezTo>
                <a:cubicBezTo>
                  <a:pt x="1055" y="61"/>
                  <a:pt x="1057" y="60"/>
                  <a:pt x="1057" y="59"/>
                </a:cubicBezTo>
                <a:cubicBezTo>
                  <a:pt x="1057" y="59"/>
                  <a:pt x="1054" y="58"/>
                  <a:pt x="1055" y="57"/>
                </a:cubicBezTo>
                <a:cubicBezTo>
                  <a:pt x="1055" y="57"/>
                  <a:pt x="1056" y="56"/>
                  <a:pt x="1056" y="55"/>
                </a:cubicBezTo>
                <a:cubicBezTo>
                  <a:pt x="1056" y="55"/>
                  <a:pt x="1055" y="54"/>
                  <a:pt x="1054" y="53"/>
                </a:cubicBezTo>
                <a:cubicBezTo>
                  <a:pt x="1053" y="53"/>
                  <a:pt x="1052" y="52"/>
                  <a:pt x="1052" y="52"/>
                </a:cubicBezTo>
                <a:cubicBezTo>
                  <a:pt x="1051" y="53"/>
                  <a:pt x="1049" y="55"/>
                  <a:pt x="1048" y="56"/>
                </a:cubicBezTo>
                <a:cubicBezTo>
                  <a:pt x="1049" y="57"/>
                  <a:pt x="1050" y="57"/>
                  <a:pt x="1051" y="58"/>
                </a:cubicBezTo>
                <a:cubicBezTo>
                  <a:pt x="1051" y="58"/>
                  <a:pt x="1053" y="59"/>
                  <a:pt x="1053" y="60"/>
                </a:cubicBezTo>
                <a:cubicBezTo>
                  <a:pt x="1053" y="60"/>
                  <a:pt x="1051" y="62"/>
                  <a:pt x="1051" y="62"/>
                </a:cubicBezTo>
                <a:cubicBezTo>
                  <a:pt x="1051" y="62"/>
                  <a:pt x="1049" y="64"/>
                  <a:pt x="1049" y="64"/>
                </a:cubicBezTo>
                <a:cubicBezTo>
                  <a:pt x="1049" y="64"/>
                  <a:pt x="1051" y="66"/>
                  <a:pt x="1052" y="66"/>
                </a:cubicBezTo>
                <a:cubicBezTo>
                  <a:pt x="1052" y="66"/>
                  <a:pt x="1054" y="67"/>
                  <a:pt x="1054" y="68"/>
                </a:cubicBezTo>
                <a:cubicBezTo>
                  <a:pt x="1054" y="68"/>
                  <a:pt x="1052" y="70"/>
                  <a:pt x="1052" y="70"/>
                </a:cubicBezTo>
                <a:cubicBezTo>
                  <a:pt x="1052" y="70"/>
                  <a:pt x="1050" y="68"/>
                  <a:pt x="1050" y="68"/>
                </a:cubicBezTo>
                <a:cubicBezTo>
                  <a:pt x="1049" y="68"/>
                  <a:pt x="1049" y="70"/>
                  <a:pt x="1048" y="70"/>
                </a:cubicBezTo>
                <a:cubicBezTo>
                  <a:pt x="1048" y="71"/>
                  <a:pt x="1047" y="72"/>
                  <a:pt x="1047" y="73"/>
                </a:cubicBezTo>
                <a:cubicBezTo>
                  <a:pt x="1047" y="73"/>
                  <a:pt x="1048" y="74"/>
                  <a:pt x="1049" y="74"/>
                </a:cubicBezTo>
                <a:cubicBezTo>
                  <a:pt x="1049" y="74"/>
                  <a:pt x="1047" y="76"/>
                  <a:pt x="1047" y="76"/>
                </a:cubicBezTo>
                <a:cubicBezTo>
                  <a:pt x="1047" y="76"/>
                  <a:pt x="1045" y="75"/>
                  <a:pt x="1045" y="75"/>
                </a:cubicBezTo>
                <a:cubicBezTo>
                  <a:pt x="1045" y="74"/>
                  <a:pt x="1047" y="73"/>
                  <a:pt x="1047" y="73"/>
                </a:cubicBezTo>
                <a:cubicBezTo>
                  <a:pt x="1046" y="72"/>
                  <a:pt x="1044" y="71"/>
                  <a:pt x="1044" y="71"/>
                </a:cubicBezTo>
                <a:cubicBezTo>
                  <a:pt x="1044" y="70"/>
                  <a:pt x="1046" y="69"/>
                  <a:pt x="1046" y="69"/>
                </a:cubicBezTo>
                <a:cubicBezTo>
                  <a:pt x="1046" y="68"/>
                  <a:pt x="1044" y="68"/>
                  <a:pt x="1044" y="67"/>
                </a:cubicBezTo>
                <a:cubicBezTo>
                  <a:pt x="1044" y="66"/>
                  <a:pt x="1046" y="65"/>
                  <a:pt x="1045" y="65"/>
                </a:cubicBezTo>
                <a:cubicBezTo>
                  <a:pt x="1045" y="64"/>
                  <a:pt x="1043" y="64"/>
                  <a:pt x="1043" y="63"/>
                </a:cubicBezTo>
                <a:cubicBezTo>
                  <a:pt x="1043" y="62"/>
                  <a:pt x="1045" y="61"/>
                  <a:pt x="1045" y="61"/>
                </a:cubicBezTo>
                <a:cubicBezTo>
                  <a:pt x="1045" y="60"/>
                  <a:pt x="1043" y="60"/>
                  <a:pt x="1043" y="59"/>
                </a:cubicBezTo>
                <a:cubicBezTo>
                  <a:pt x="1042" y="61"/>
                  <a:pt x="1040" y="62"/>
                  <a:pt x="1039" y="63"/>
                </a:cubicBezTo>
                <a:cubicBezTo>
                  <a:pt x="1039" y="64"/>
                  <a:pt x="1038" y="65"/>
                  <a:pt x="1038" y="66"/>
                </a:cubicBezTo>
                <a:cubicBezTo>
                  <a:pt x="1037" y="66"/>
                  <a:pt x="1036" y="68"/>
                  <a:pt x="1036" y="68"/>
                </a:cubicBezTo>
                <a:cubicBezTo>
                  <a:pt x="1036" y="68"/>
                  <a:pt x="1034" y="66"/>
                  <a:pt x="1034" y="66"/>
                </a:cubicBezTo>
                <a:cubicBezTo>
                  <a:pt x="1033" y="67"/>
                  <a:pt x="1032" y="68"/>
                  <a:pt x="1032" y="68"/>
                </a:cubicBezTo>
                <a:cubicBezTo>
                  <a:pt x="1032" y="69"/>
                  <a:pt x="1034" y="70"/>
                  <a:pt x="1034" y="70"/>
                </a:cubicBezTo>
                <a:cubicBezTo>
                  <a:pt x="1034" y="71"/>
                  <a:pt x="1033" y="72"/>
                  <a:pt x="1032" y="72"/>
                </a:cubicBezTo>
                <a:cubicBezTo>
                  <a:pt x="1032" y="73"/>
                  <a:pt x="1031" y="74"/>
                  <a:pt x="1031" y="75"/>
                </a:cubicBezTo>
                <a:cubicBezTo>
                  <a:pt x="1030" y="75"/>
                  <a:pt x="1030" y="76"/>
                  <a:pt x="1029" y="77"/>
                </a:cubicBezTo>
                <a:cubicBezTo>
                  <a:pt x="1028" y="76"/>
                  <a:pt x="1026" y="75"/>
                  <a:pt x="1025" y="73"/>
                </a:cubicBezTo>
                <a:cubicBezTo>
                  <a:pt x="1025" y="73"/>
                  <a:pt x="1026" y="72"/>
                  <a:pt x="1026" y="71"/>
                </a:cubicBezTo>
                <a:cubicBezTo>
                  <a:pt x="1027" y="71"/>
                  <a:pt x="1028" y="69"/>
                  <a:pt x="1028" y="69"/>
                </a:cubicBezTo>
                <a:cubicBezTo>
                  <a:pt x="1028" y="69"/>
                  <a:pt x="1026" y="68"/>
                  <a:pt x="1026" y="67"/>
                </a:cubicBezTo>
                <a:cubicBezTo>
                  <a:pt x="1025" y="67"/>
                  <a:pt x="1024" y="66"/>
                  <a:pt x="1024" y="66"/>
                </a:cubicBezTo>
                <a:cubicBezTo>
                  <a:pt x="1023" y="66"/>
                  <a:pt x="1022" y="68"/>
                  <a:pt x="1022" y="68"/>
                </a:cubicBezTo>
                <a:cubicBezTo>
                  <a:pt x="1022" y="68"/>
                  <a:pt x="1020" y="70"/>
                  <a:pt x="1020" y="70"/>
                </a:cubicBezTo>
                <a:cubicBezTo>
                  <a:pt x="1020" y="70"/>
                  <a:pt x="1018" y="69"/>
                  <a:pt x="1018" y="68"/>
                </a:cubicBezTo>
                <a:cubicBezTo>
                  <a:pt x="1018" y="68"/>
                  <a:pt x="1016" y="67"/>
                  <a:pt x="1016" y="67"/>
                </a:cubicBezTo>
                <a:cubicBezTo>
                  <a:pt x="1016" y="66"/>
                  <a:pt x="1018" y="65"/>
                  <a:pt x="1017" y="64"/>
                </a:cubicBezTo>
                <a:cubicBezTo>
                  <a:pt x="1017" y="64"/>
                  <a:pt x="1016" y="63"/>
                  <a:pt x="1015" y="63"/>
                </a:cubicBezTo>
                <a:cubicBezTo>
                  <a:pt x="1014" y="62"/>
                  <a:pt x="1014" y="62"/>
                  <a:pt x="1013" y="61"/>
                </a:cubicBezTo>
                <a:cubicBezTo>
                  <a:pt x="1013" y="62"/>
                  <a:pt x="1011" y="63"/>
                  <a:pt x="1011" y="63"/>
                </a:cubicBezTo>
                <a:cubicBezTo>
                  <a:pt x="1011" y="64"/>
                  <a:pt x="1013" y="65"/>
                  <a:pt x="1013" y="65"/>
                </a:cubicBezTo>
                <a:cubicBezTo>
                  <a:pt x="1014" y="65"/>
                  <a:pt x="1016" y="66"/>
                  <a:pt x="1016" y="67"/>
                </a:cubicBezTo>
                <a:cubicBezTo>
                  <a:pt x="1016" y="67"/>
                  <a:pt x="1014" y="68"/>
                  <a:pt x="1014" y="69"/>
                </a:cubicBezTo>
                <a:cubicBezTo>
                  <a:pt x="1014" y="69"/>
                  <a:pt x="1013" y="71"/>
                  <a:pt x="1012" y="71"/>
                </a:cubicBezTo>
                <a:cubicBezTo>
                  <a:pt x="1012" y="71"/>
                  <a:pt x="1010" y="69"/>
                  <a:pt x="1010" y="69"/>
                </a:cubicBezTo>
                <a:cubicBezTo>
                  <a:pt x="1009" y="70"/>
                  <a:pt x="1009" y="71"/>
                  <a:pt x="1008" y="72"/>
                </a:cubicBezTo>
                <a:cubicBezTo>
                  <a:pt x="1009" y="72"/>
                  <a:pt x="1010" y="73"/>
                  <a:pt x="1011" y="73"/>
                </a:cubicBezTo>
                <a:cubicBezTo>
                  <a:pt x="1010" y="73"/>
                  <a:pt x="1009" y="76"/>
                  <a:pt x="1009" y="76"/>
                </a:cubicBezTo>
                <a:cubicBezTo>
                  <a:pt x="1008" y="76"/>
                  <a:pt x="1007" y="74"/>
                  <a:pt x="1007" y="74"/>
                </a:cubicBezTo>
                <a:cubicBezTo>
                  <a:pt x="1006" y="74"/>
                  <a:pt x="1004" y="72"/>
                  <a:pt x="1004" y="72"/>
                </a:cubicBezTo>
                <a:cubicBezTo>
                  <a:pt x="1004" y="72"/>
                  <a:pt x="1006" y="70"/>
                  <a:pt x="1006" y="70"/>
                </a:cubicBezTo>
                <a:cubicBezTo>
                  <a:pt x="1006" y="70"/>
                  <a:pt x="1008" y="68"/>
                  <a:pt x="1008" y="68"/>
                </a:cubicBezTo>
                <a:cubicBezTo>
                  <a:pt x="1008" y="67"/>
                  <a:pt x="1006" y="67"/>
                  <a:pt x="1006" y="66"/>
                </a:cubicBezTo>
                <a:cubicBezTo>
                  <a:pt x="1005" y="65"/>
                  <a:pt x="1007" y="64"/>
                  <a:pt x="1007" y="64"/>
                </a:cubicBezTo>
                <a:cubicBezTo>
                  <a:pt x="1007" y="63"/>
                  <a:pt x="1009" y="62"/>
                  <a:pt x="1009" y="62"/>
                </a:cubicBezTo>
                <a:cubicBezTo>
                  <a:pt x="1009" y="61"/>
                  <a:pt x="1007" y="60"/>
                  <a:pt x="1007" y="60"/>
                </a:cubicBezTo>
                <a:cubicBezTo>
                  <a:pt x="1007" y="59"/>
                  <a:pt x="1005" y="59"/>
                  <a:pt x="1005" y="58"/>
                </a:cubicBezTo>
                <a:cubicBezTo>
                  <a:pt x="1003" y="60"/>
                  <a:pt x="1002" y="61"/>
                  <a:pt x="1001" y="63"/>
                </a:cubicBezTo>
                <a:cubicBezTo>
                  <a:pt x="1001" y="63"/>
                  <a:pt x="1000" y="64"/>
                  <a:pt x="999" y="65"/>
                </a:cubicBezTo>
                <a:cubicBezTo>
                  <a:pt x="999" y="65"/>
                  <a:pt x="998" y="67"/>
                  <a:pt x="998" y="67"/>
                </a:cubicBezTo>
                <a:cubicBezTo>
                  <a:pt x="998" y="68"/>
                  <a:pt x="1000" y="68"/>
                  <a:pt x="1000" y="69"/>
                </a:cubicBezTo>
                <a:cubicBezTo>
                  <a:pt x="1000" y="70"/>
                  <a:pt x="998" y="70"/>
                  <a:pt x="998" y="71"/>
                </a:cubicBezTo>
                <a:cubicBezTo>
                  <a:pt x="997" y="70"/>
                  <a:pt x="997" y="70"/>
                  <a:pt x="996" y="69"/>
                </a:cubicBezTo>
                <a:cubicBezTo>
                  <a:pt x="996" y="69"/>
                  <a:pt x="994" y="68"/>
                  <a:pt x="994" y="68"/>
                </a:cubicBezTo>
                <a:cubicBezTo>
                  <a:pt x="994" y="67"/>
                  <a:pt x="996" y="66"/>
                  <a:pt x="995" y="65"/>
                </a:cubicBezTo>
                <a:cubicBezTo>
                  <a:pt x="995" y="65"/>
                  <a:pt x="994" y="64"/>
                  <a:pt x="993" y="64"/>
                </a:cubicBezTo>
                <a:cubicBezTo>
                  <a:pt x="993" y="63"/>
                  <a:pt x="991" y="62"/>
                  <a:pt x="991" y="62"/>
                </a:cubicBezTo>
                <a:cubicBezTo>
                  <a:pt x="991" y="61"/>
                  <a:pt x="993" y="60"/>
                  <a:pt x="993" y="60"/>
                </a:cubicBezTo>
                <a:cubicBezTo>
                  <a:pt x="993" y="59"/>
                  <a:pt x="991" y="59"/>
                  <a:pt x="990" y="58"/>
                </a:cubicBezTo>
                <a:cubicBezTo>
                  <a:pt x="990" y="57"/>
                  <a:pt x="992" y="56"/>
                  <a:pt x="992" y="56"/>
                </a:cubicBezTo>
                <a:cubicBezTo>
                  <a:pt x="992" y="55"/>
                  <a:pt x="990" y="55"/>
                  <a:pt x="990" y="54"/>
                </a:cubicBezTo>
                <a:cubicBezTo>
                  <a:pt x="990" y="55"/>
                  <a:pt x="988" y="56"/>
                  <a:pt x="988" y="56"/>
                </a:cubicBezTo>
                <a:cubicBezTo>
                  <a:pt x="988" y="57"/>
                  <a:pt x="991" y="58"/>
                  <a:pt x="990" y="58"/>
                </a:cubicBezTo>
                <a:cubicBezTo>
                  <a:pt x="990" y="59"/>
                  <a:pt x="989" y="60"/>
                  <a:pt x="989" y="60"/>
                </a:cubicBezTo>
                <a:cubicBezTo>
                  <a:pt x="988" y="61"/>
                  <a:pt x="987" y="62"/>
                  <a:pt x="987" y="62"/>
                </a:cubicBezTo>
                <a:cubicBezTo>
                  <a:pt x="987" y="63"/>
                  <a:pt x="985" y="64"/>
                  <a:pt x="985" y="65"/>
                </a:cubicBezTo>
                <a:cubicBezTo>
                  <a:pt x="985" y="65"/>
                  <a:pt x="988" y="66"/>
                  <a:pt x="988" y="66"/>
                </a:cubicBezTo>
                <a:cubicBezTo>
                  <a:pt x="987" y="67"/>
                  <a:pt x="986" y="68"/>
                  <a:pt x="986" y="69"/>
                </a:cubicBezTo>
                <a:cubicBezTo>
                  <a:pt x="985" y="69"/>
                  <a:pt x="985" y="70"/>
                  <a:pt x="984" y="71"/>
                </a:cubicBezTo>
                <a:cubicBezTo>
                  <a:pt x="984" y="71"/>
                  <a:pt x="982" y="69"/>
                  <a:pt x="982" y="69"/>
                </a:cubicBezTo>
                <a:cubicBezTo>
                  <a:pt x="981" y="69"/>
                  <a:pt x="981" y="71"/>
                  <a:pt x="980" y="71"/>
                </a:cubicBezTo>
                <a:cubicBezTo>
                  <a:pt x="979" y="71"/>
                  <a:pt x="979" y="70"/>
                  <a:pt x="978" y="70"/>
                </a:cubicBezTo>
                <a:cubicBezTo>
                  <a:pt x="977" y="70"/>
                  <a:pt x="977" y="71"/>
                  <a:pt x="976" y="72"/>
                </a:cubicBezTo>
                <a:cubicBezTo>
                  <a:pt x="976" y="72"/>
                  <a:pt x="974" y="70"/>
                  <a:pt x="974" y="70"/>
                </a:cubicBezTo>
                <a:cubicBezTo>
                  <a:pt x="974" y="70"/>
                  <a:pt x="976" y="68"/>
                  <a:pt x="976" y="68"/>
                </a:cubicBezTo>
                <a:cubicBezTo>
                  <a:pt x="976" y="68"/>
                  <a:pt x="977" y="66"/>
                  <a:pt x="977" y="66"/>
                </a:cubicBezTo>
                <a:cubicBezTo>
                  <a:pt x="978" y="66"/>
                  <a:pt x="980" y="68"/>
                  <a:pt x="980" y="67"/>
                </a:cubicBezTo>
                <a:cubicBezTo>
                  <a:pt x="980" y="67"/>
                  <a:pt x="981" y="66"/>
                  <a:pt x="981" y="65"/>
                </a:cubicBezTo>
                <a:cubicBezTo>
                  <a:pt x="982" y="64"/>
                  <a:pt x="983" y="64"/>
                  <a:pt x="983" y="63"/>
                </a:cubicBezTo>
                <a:cubicBezTo>
                  <a:pt x="983" y="63"/>
                  <a:pt x="985" y="61"/>
                  <a:pt x="985" y="61"/>
                </a:cubicBezTo>
                <a:cubicBezTo>
                  <a:pt x="985" y="61"/>
                  <a:pt x="983" y="59"/>
                  <a:pt x="983" y="59"/>
                </a:cubicBezTo>
                <a:cubicBezTo>
                  <a:pt x="982" y="59"/>
                  <a:pt x="981" y="61"/>
                  <a:pt x="981" y="61"/>
                </a:cubicBezTo>
                <a:cubicBezTo>
                  <a:pt x="980" y="61"/>
                  <a:pt x="979" y="60"/>
                  <a:pt x="979" y="60"/>
                </a:cubicBezTo>
                <a:cubicBezTo>
                  <a:pt x="978" y="59"/>
                  <a:pt x="977" y="58"/>
                  <a:pt x="976" y="58"/>
                </a:cubicBezTo>
                <a:cubicBezTo>
                  <a:pt x="976" y="58"/>
                  <a:pt x="975" y="56"/>
                  <a:pt x="974" y="56"/>
                </a:cubicBezTo>
                <a:cubicBezTo>
                  <a:pt x="974" y="56"/>
                  <a:pt x="973" y="58"/>
                  <a:pt x="972" y="58"/>
                </a:cubicBezTo>
                <a:cubicBezTo>
                  <a:pt x="972" y="58"/>
                  <a:pt x="971" y="57"/>
                  <a:pt x="970" y="57"/>
                </a:cubicBezTo>
                <a:cubicBezTo>
                  <a:pt x="970" y="57"/>
                  <a:pt x="969" y="58"/>
                  <a:pt x="969" y="59"/>
                </a:cubicBezTo>
                <a:cubicBezTo>
                  <a:pt x="968" y="60"/>
                  <a:pt x="967" y="60"/>
                  <a:pt x="967" y="61"/>
                </a:cubicBezTo>
                <a:cubicBezTo>
                  <a:pt x="966" y="62"/>
                  <a:pt x="966" y="63"/>
                  <a:pt x="965" y="63"/>
                </a:cubicBezTo>
                <a:cubicBezTo>
                  <a:pt x="965" y="64"/>
                  <a:pt x="964" y="65"/>
                  <a:pt x="963" y="66"/>
                </a:cubicBezTo>
                <a:cubicBezTo>
                  <a:pt x="963" y="66"/>
                  <a:pt x="962" y="68"/>
                  <a:pt x="962" y="68"/>
                </a:cubicBezTo>
                <a:cubicBezTo>
                  <a:pt x="961" y="68"/>
                  <a:pt x="961" y="70"/>
                  <a:pt x="960" y="70"/>
                </a:cubicBezTo>
                <a:cubicBezTo>
                  <a:pt x="960" y="70"/>
                  <a:pt x="958" y="69"/>
                  <a:pt x="958" y="68"/>
                </a:cubicBezTo>
                <a:cubicBezTo>
                  <a:pt x="958" y="68"/>
                  <a:pt x="959" y="67"/>
                  <a:pt x="960" y="66"/>
                </a:cubicBezTo>
                <a:cubicBezTo>
                  <a:pt x="960" y="65"/>
                  <a:pt x="961" y="65"/>
                  <a:pt x="961" y="64"/>
                </a:cubicBezTo>
                <a:cubicBezTo>
                  <a:pt x="962" y="63"/>
                  <a:pt x="962" y="62"/>
                  <a:pt x="963" y="62"/>
                </a:cubicBezTo>
                <a:cubicBezTo>
                  <a:pt x="962" y="61"/>
                  <a:pt x="961" y="61"/>
                  <a:pt x="961" y="60"/>
                </a:cubicBezTo>
                <a:cubicBezTo>
                  <a:pt x="960" y="60"/>
                  <a:pt x="959" y="58"/>
                  <a:pt x="958" y="58"/>
                </a:cubicBezTo>
                <a:cubicBezTo>
                  <a:pt x="958" y="58"/>
                  <a:pt x="957" y="60"/>
                  <a:pt x="957" y="61"/>
                </a:cubicBezTo>
                <a:cubicBezTo>
                  <a:pt x="956" y="61"/>
                  <a:pt x="955" y="59"/>
                  <a:pt x="955" y="59"/>
                </a:cubicBezTo>
                <a:cubicBezTo>
                  <a:pt x="954" y="59"/>
                  <a:pt x="953" y="61"/>
                  <a:pt x="953" y="61"/>
                </a:cubicBezTo>
                <a:cubicBezTo>
                  <a:pt x="952" y="61"/>
                  <a:pt x="951" y="60"/>
                  <a:pt x="951" y="59"/>
                </a:cubicBezTo>
                <a:cubicBezTo>
                  <a:pt x="950" y="59"/>
                  <a:pt x="949" y="58"/>
                  <a:pt x="948" y="58"/>
                </a:cubicBezTo>
                <a:cubicBezTo>
                  <a:pt x="948" y="58"/>
                  <a:pt x="947" y="56"/>
                  <a:pt x="946" y="56"/>
                </a:cubicBezTo>
                <a:cubicBezTo>
                  <a:pt x="946" y="56"/>
                  <a:pt x="945" y="58"/>
                  <a:pt x="944" y="58"/>
                </a:cubicBezTo>
                <a:cubicBezTo>
                  <a:pt x="944" y="58"/>
                  <a:pt x="943" y="56"/>
                  <a:pt x="942" y="56"/>
                </a:cubicBezTo>
                <a:cubicBezTo>
                  <a:pt x="942" y="57"/>
                  <a:pt x="941" y="59"/>
                  <a:pt x="940" y="59"/>
                </a:cubicBezTo>
                <a:cubicBezTo>
                  <a:pt x="940" y="59"/>
                  <a:pt x="939" y="57"/>
                  <a:pt x="938" y="57"/>
                </a:cubicBezTo>
                <a:cubicBezTo>
                  <a:pt x="938" y="57"/>
                  <a:pt x="937" y="59"/>
                  <a:pt x="937" y="59"/>
                </a:cubicBezTo>
                <a:cubicBezTo>
                  <a:pt x="936" y="59"/>
                  <a:pt x="935" y="57"/>
                  <a:pt x="934" y="58"/>
                </a:cubicBezTo>
                <a:cubicBezTo>
                  <a:pt x="934" y="58"/>
                  <a:pt x="933" y="60"/>
                  <a:pt x="933" y="60"/>
                </a:cubicBezTo>
                <a:cubicBezTo>
                  <a:pt x="932" y="60"/>
                  <a:pt x="931" y="58"/>
                  <a:pt x="930" y="58"/>
                </a:cubicBezTo>
                <a:cubicBezTo>
                  <a:pt x="930" y="58"/>
                  <a:pt x="929" y="60"/>
                  <a:pt x="929" y="60"/>
                </a:cubicBezTo>
                <a:cubicBezTo>
                  <a:pt x="929" y="61"/>
                  <a:pt x="931" y="61"/>
                  <a:pt x="931" y="62"/>
                </a:cubicBezTo>
                <a:cubicBezTo>
                  <a:pt x="931" y="62"/>
                  <a:pt x="929" y="64"/>
                  <a:pt x="929" y="64"/>
                </a:cubicBezTo>
                <a:cubicBezTo>
                  <a:pt x="929" y="64"/>
                  <a:pt x="927" y="62"/>
                  <a:pt x="927" y="63"/>
                </a:cubicBezTo>
                <a:cubicBezTo>
                  <a:pt x="926" y="63"/>
                  <a:pt x="926" y="65"/>
                  <a:pt x="925" y="65"/>
                </a:cubicBezTo>
                <a:cubicBezTo>
                  <a:pt x="925" y="64"/>
                  <a:pt x="923" y="64"/>
                  <a:pt x="923" y="63"/>
                </a:cubicBezTo>
                <a:cubicBezTo>
                  <a:pt x="923" y="63"/>
                  <a:pt x="925" y="61"/>
                  <a:pt x="925" y="61"/>
                </a:cubicBezTo>
                <a:cubicBezTo>
                  <a:pt x="925" y="60"/>
                  <a:pt x="926" y="59"/>
                  <a:pt x="926" y="59"/>
                </a:cubicBezTo>
                <a:cubicBezTo>
                  <a:pt x="927" y="58"/>
                  <a:pt x="928" y="57"/>
                  <a:pt x="928" y="56"/>
                </a:cubicBezTo>
                <a:cubicBezTo>
                  <a:pt x="928" y="56"/>
                  <a:pt x="926" y="55"/>
                  <a:pt x="926" y="55"/>
                </a:cubicBezTo>
                <a:cubicBezTo>
                  <a:pt x="926" y="54"/>
                  <a:pt x="928" y="53"/>
                  <a:pt x="928" y="52"/>
                </a:cubicBezTo>
                <a:cubicBezTo>
                  <a:pt x="928" y="52"/>
                  <a:pt x="925" y="51"/>
                  <a:pt x="925" y="51"/>
                </a:cubicBezTo>
                <a:cubicBezTo>
                  <a:pt x="926" y="50"/>
                  <a:pt x="927" y="49"/>
                  <a:pt x="927" y="48"/>
                </a:cubicBezTo>
                <a:cubicBezTo>
                  <a:pt x="928" y="48"/>
                  <a:pt x="928" y="47"/>
                  <a:pt x="929" y="46"/>
                </a:cubicBezTo>
                <a:cubicBezTo>
                  <a:pt x="929" y="46"/>
                  <a:pt x="930" y="44"/>
                  <a:pt x="930" y="44"/>
                </a:cubicBezTo>
                <a:cubicBezTo>
                  <a:pt x="930" y="44"/>
                  <a:pt x="929" y="42"/>
                  <a:pt x="928" y="42"/>
                </a:cubicBezTo>
                <a:cubicBezTo>
                  <a:pt x="928" y="42"/>
                  <a:pt x="927" y="44"/>
                  <a:pt x="927" y="45"/>
                </a:cubicBezTo>
                <a:cubicBezTo>
                  <a:pt x="926" y="45"/>
                  <a:pt x="924" y="43"/>
                  <a:pt x="924" y="43"/>
                </a:cubicBezTo>
                <a:cubicBezTo>
                  <a:pt x="924" y="43"/>
                  <a:pt x="923" y="45"/>
                  <a:pt x="923" y="45"/>
                </a:cubicBezTo>
                <a:cubicBezTo>
                  <a:pt x="923" y="46"/>
                  <a:pt x="925" y="46"/>
                  <a:pt x="925" y="47"/>
                </a:cubicBezTo>
                <a:cubicBezTo>
                  <a:pt x="925" y="47"/>
                  <a:pt x="923" y="48"/>
                  <a:pt x="923" y="49"/>
                </a:cubicBezTo>
                <a:cubicBezTo>
                  <a:pt x="923" y="50"/>
                  <a:pt x="925" y="50"/>
                  <a:pt x="925" y="51"/>
                </a:cubicBezTo>
                <a:cubicBezTo>
                  <a:pt x="925" y="51"/>
                  <a:pt x="924" y="52"/>
                  <a:pt x="924" y="53"/>
                </a:cubicBezTo>
                <a:cubicBezTo>
                  <a:pt x="924" y="53"/>
                  <a:pt x="926" y="54"/>
                  <a:pt x="926" y="55"/>
                </a:cubicBezTo>
                <a:cubicBezTo>
                  <a:pt x="926" y="55"/>
                  <a:pt x="925" y="56"/>
                  <a:pt x="924" y="57"/>
                </a:cubicBezTo>
                <a:cubicBezTo>
                  <a:pt x="924" y="57"/>
                  <a:pt x="923" y="59"/>
                  <a:pt x="923" y="59"/>
                </a:cubicBezTo>
                <a:cubicBezTo>
                  <a:pt x="922" y="59"/>
                  <a:pt x="920" y="58"/>
                  <a:pt x="920" y="57"/>
                </a:cubicBezTo>
                <a:cubicBezTo>
                  <a:pt x="920" y="57"/>
                  <a:pt x="919" y="56"/>
                  <a:pt x="918" y="56"/>
                </a:cubicBezTo>
                <a:cubicBezTo>
                  <a:pt x="918" y="56"/>
                  <a:pt x="916" y="54"/>
                  <a:pt x="916" y="54"/>
                </a:cubicBezTo>
                <a:cubicBezTo>
                  <a:pt x="915" y="54"/>
                  <a:pt x="914" y="56"/>
                  <a:pt x="914" y="56"/>
                </a:cubicBezTo>
                <a:cubicBezTo>
                  <a:pt x="914" y="57"/>
                  <a:pt x="913" y="58"/>
                  <a:pt x="912" y="58"/>
                </a:cubicBezTo>
                <a:cubicBezTo>
                  <a:pt x="912" y="59"/>
                  <a:pt x="910" y="57"/>
                  <a:pt x="910" y="57"/>
                </a:cubicBezTo>
                <a:cubicBezTo>
                  <a:pt x="910" y="57"/>
                  <a:pt x="908" y="55"/>
                  <a:pt x="908" y="55"/>
                </a:cubicBezTo>
                <a:cubicBezTo>
                  <a:pt x="908" y="55"/>
                  <a:pt x="906" y="57"/>
                  <a:pt x="906" y="57"/>
                </a:cubicBezTo>
                <a:cubicBezTo>
                  <a:pt x="906" y="57"/>
                  <a:pt x="905" y="60"/>
                  <a:pt x="905" y="60"/>
                </a:cubicBezTo>
                <a:cubicBezTo>
                  <a:pt x="904" y="59"/>
                  <a:pt x="903" y="58"/>
                  <a:pt x="902" y="58"/>
                </a:cubicBezTo>
                <a:cubicBezTo>
                  <a:pt x="902" y="57"/>
                  <a:pt x="901" y="57"/>
                  <a:pt x="900" y="56"/>
                </a:cubicBezTo>
                <a:cubicBezTo>
                  <a:pt x="900" y="56"/>
                  <a:pt x="898" y="55"/>
                  <a:pt x="898" y="54"/>
                </a:cubicBezTo>
                <a:cubicBezTo>
                  <a:pt x="898" y="54"/>
                  <a:pt x="899" y="52"/>
                  <a:pt x="900" y="52"/>
                </a:cubicBezTo>
                <a:cubicBezTo>
                  <a:pt x="899" y="52"/>
                  <a:pt x="898" y="50"/>
                  <a:pt x="897" y="50"/>
                </a:cubicBezTo>
                <a:cubicBezTo>
                  <a:pt x="897" y="51"/>
                  <a:pt x="896" y="52"/>
                  <a:pt x="896" y="53"/>
                </a:cubicBezTo>
                <a:cubicBezTo>
                  <a:pt x="895" y="53"/>
                  <a:pt x="895" y="54"/>
                  <a:pt x="894" y="55"/>
                </a:cubicBezTo>
                <a:cubicBezTo>
                  <a:pt x="893" y="56"/>
                  <a:pt x="893" y="56"/>
                  <a:pt x="892" y="57"/>
                </a:cubicBezTo>
                <a:cubicBezTo>
                  <a:pt x="892" y="58"/>
                  <a:pt x="891" y="59"/>
                  <a:pt x="890" y="59"/>
                </a:cubicBezTo>
                <a:cubicBezTo>
                  <a:pt x="890" y="59"/>
                  <a:pt x="889" y="58"/>
                  <a:pt x="888" y="58"/>
                </a:cubicBezTo>
                <a:cubicBezTo>
                  <a:pt x="888" y="58"/>
                  <a:pt x="886" y="56"/>
                  <a:pt x="886" y="56"/>
                </a:cubicBezTo>
                <a:cubicBezTo>
                  <a:pt x="886" y="56"/>
                  <a:pt x="888" y="54"/>
                  <a:pt x="888" y="54"/>
                </a:cubicBezTo>
                <a:cubicBezTo>
                  <a:pt x="887" y="54"/>
                  <a:pt x="886" y="52"/>
                  <a:pt x="885" y="52"/>
                </a:cubicBezTo>
                <a:cubicBezTo>
                  <a:pt x="885" y="52"/>
                  <a:pt x="884" y="54"/>
                  <a:pt x="884" y="54"/>
                </a:cubicBezTo>
                <a:cubicBezTo>
                  <a:pt x="883" y="55"/>
                  <a:pt x="883" y="56"/>
                  <a:pt x="882" y="57"/>
                </a:cubicBezTo>
                <a:cubicBezTo>
                  <a:pt x="882" y="57"/>
                  <a:pt x="881" y="59"/>
                  <a:pt x="880" y="59"/>
                </a:cubicBezTo>
                <a:cubicBezTo>
                  <a:pt x="880" y="59"/>
                  <a:pt x="878" y="57"/>
                  <a:pt x="878" y="57"/>
                </a:cubicBezTo>
                <a:cubicBezTo>
                  <a:pt x="878" y="57"/>
                  <a:pt x="876" y="59"/>
                  <a:pt x="876" y="59"/>
                </a:cubicBezTo>
                <a:cubicBezTo>
                  <a:pt x="877" y="60"/>
                  <a:pt x="879" y="61"/>
                  <a:pt x="879" y="61"/>
                </a:cubicBezTo>
                <a:cubicBezTo>
                  <a:pt x="879" y="62"/>
                  <a:pt x="877" y="63"/>
                  <a:pt x="877" y="63"/>
                </a:cubicBezTo>
                <a:cubicBezTo>
                  <a:pt x="876" y="64"/>
                  <a:pt x="876" y="65"/>
                  <a:pt x="875" y="65"/>
                </a:cubicBezTo>
                <a:cubicBezTo>
                  <a:pt x="875" y="66"/>
                  <a:pt x="874" y="68"/>
                  <a:pt x="874" y="68"/>
                </a:cubicBezTo>
                <a:cubicBezTo>
                  <a:pt x="873" y="68"/>
                  <a:pt x="872" y="66"/>
                  <a:pt x="871" y="66"/>
                </a:cubicBezTo>
                <a:cubicBezTo>
                  <a:pt x="871" y="66"/>
                  <a:pt x="870" y="68"/>
                  <a:pt x="870" y="68"/>
                </a:cubicBezTo>
                <a:cubicBezTo>
                  <a:pt x="868" y="67"/>
                  <a:pt x="867" y="66"/>
                  <a:pt x="865" y="65"/>
                </a:cubicBezTo>
                <a:cubicBezTo>
                  <a:pt x="866" y="64"/>
                  <a:pt x="866" y="63"/>
                  <a:pt x="867" y="63"/>
                </a:cubicBezTo>
                <a:cubicBezTo>
                  <a:pt x="867" y="62"/>
                  <a:pt x="869" y="61"/>
                  <a:pt x="869" y="60"/>
                </a:cubicBezTo>
                <a:cubicBezTo>
                  <a:pt x="869" y="60"/>
                  <a:pt x="866" y="59"/>
                  <a:pt x="866" y="59"/>
                </a:cubicBezTo>
                <a:cubicBezTo>
                  <a:pt x="867" y="58"/>
                  <a:pt x="868" y="56"/>
                  <a:pt x="868" y="56"/>
                </a:cubicBezTo>
                <a:cubicBezTo>
                  <a:pt x="869" y="56"/>
                  <a:pt x="870" y="58"/>
                  <a:pt x="870" y="58"/>
                </a:cubicBezTo>
                <a:cubicBezTo>
                  <a:pt x="871" y="58"/>
                  <a:pt x="872" y="59"/>
                  <a:pt x="873" y="60"/>
                </a:cubicBezTo>
                <a:cubicBezTo>
                  <a:pt x="873" y="60"/>
                  <a:pt x="874" y="61"/>
                  <a:pt x="875" y="62"/>
                </a:cubicBezTo>
                <a:cubicBezTo>
                  <a:pt x="875" y="61"/>
                  <a:pt x="877" y="60"/>
                  <a:pt x="876" y="59"/>
                </a:cubicBezTo>
                <a:cubicBezTo>
                  <a:pt x="876" y="59"/>
                  <a:pt x="874" y="58"/>
                  <a:pt x="874" y="58"/>
                </a:cubicBezTo>
                <a:cubicBezTo>
                  <a:pt x="874" y="57"/>
                  <a:pt x="876" y="56"/>
                  <a:pt x="876" y="55"/>
                </a:cubicBezTo>
                <a:cubicBezTo>
                  <a:pt x="876" y="55"/>
                  <a:pt x="874" y="54"/>
                  <a:pt x="874" y="54"/>
                </a:cubicBezTo>
                <a:cubicBezTo>
                  <a:pt x="874" y="53"/>
                  <a:pt x="876" y="52"/>
                  <a:pt x="875" y="51"/>
                </a:cubicBezTo>
                <a:cubicBezTo>
                  <a:pt x="875" y="51"/>
                  <a:pt x="874" y="50"/>
                  <a:pt x="873" y="50"/>
                </a:cubicBezTo>
                <a:cubicBezTo>
                  <a:pt x="873" y="50"/>
                  <a:pt x="872" y="52"/>
                  <a:pt x="871" y="52"/>
                </a:cubicBezTo>
                <a:cubicBezTo>
                  <a:pt x="871" y="52"/>
                  <a:pt x="870" y="50"/>
                  <a:pt x="869" y="50"/>
                </a:cubicBezTo>
                <a:cubicBezTo>
                  <a:pt x="869" y="51"/>
                  <a:pt x="868" y="52"/>
                  <a:pt x="868" y="52"/>
                </a:cubicBezTo>
                <a:cubicBezTo>
                  <a:pt x="867" y="53"/>
                  <a:pt x="866" y="55"/>
                  <a:pt x="866" y="55"/>
                </a:cubicBezTo>
                <a:cubicBezTo>
                  <a:pt x="865" y="55"/>
                  <a:pt x="864" y="53"/>
                  <a:pt x="864" y="53"/>
                </a:cubicBezTo>
                <a:cubicBezTo>
                  <a:pt x="863" y="52"/>
                  <a:pt x="862" y="52"/>
                  <a:pt x="861" y="51"/>
                </a:cubicBezTo>
                <a:cubicBezTo>
                  <a:pt x="861" y="51"/>
                  <a:pt x="859" y="50"/>
                  <a:pt x="859" y="50"/>
                </a:cubicBezTo>
                <a:cubicBezTo>
                  <a:pt x="859" y="50"/>
                  <a:pt x="858" y="51"/>
                  <a:pt x="857" y="52"/>
                </a:cubicBezTo>
                <a:cubicBezTo>
                  <a:pt x="857" y="53"/>
                  <a:pt x="856" y="53"/>
                  <a:pt x="856" y="54"/>
                </a:cubicBezTo>
                <a:cubicBezTo>
                  <a:pt x="855" y="55"/>
                  <a:pt x="855" y="56"/>
                  <a:pt x="854" y="56"/>
                </a:cubicBezTo>
                <a:cubicBezTo>
                  <a:pt x="853" y="57"/>
                  <a:pt x="853" y="58"/>
                  <a:pt x="852" y="59"/>
                </a:cubicBezTo>
                <a:cubicBezTo>
                  <a:pt x="852" y="59"/>
                  <a:pt x="851" y="61"/>
                  <a:pt x="851" y="61"/>
                </a:cubicBezTo>
                <a:cubicBezTo>
                  <a:pt x="850" y="61"/>
                  <a:pt x="849" y="59"/>
                  <a:pt x="848" y="59"/>
                </a:cubicBezTo>
                <a:cubicBezTo>
                  <a:pt x="848" y="58"/>
                  <a:pt x="847" y="58"/>
                  <a:pt x="846" y="57"/>
                </a:cubicBezTo>
                <a:cubicBezTo>
                  <a:pt x="846" y="57"/>
                  <a:pt x="844" y="56"/>
                  <a:pt x="844" y="56"/>
                </a:cubicBezTo>
                <a:cubicBezTo>
                  <a:pt x="843" y="56"/>
                  <a:pt x="842" y="54"/>
                  <a:pt x="842" y="54"/>
                </a:cubicBezTo>
                <a:cubicBezTo>
                  <a:pt x="841" y="54"/>
                  <a:pt x="840" y="56"/>
                  <a:pt x="840" y="56"/>
                </a:cubicBezTo>
                <a:cubicBezTo>
                  <a:pt x="840" y="57"/>
                  <a:pt x="839" y="58"/>
                  <a:pt x="838" y="58"/>
                </a:cubicBezTo>
                <a:cubicBezTo>
                  <a:pt x="838" y="59"/>
                  <a:pt x="837" y="57"/>
                  <a:pt x="836" y="57"/>
                </a:cubicBezTo>
                <a:cubicBezTo>
                  <a:pt x="835" y="57"/>
                  <a:pt x="835" y="59"/>
                  <a:pt x="834" y="59"/>
                </a:cubicBezTo>
                <a:cubicBezTo>
                  <a:pt x="834" y="59"/>
                  <a:pt x="833" y="57"/>
                  <a:pt x="832" y="57"/>
                </a:cubicBezTo>
                <a:cubicBezTo>
                  <a:pt x="832" y="57"/>
                  <a:pt x="831" y="59"/>
                  <a:pt x="830" y="59"/>
                </a:cubicBezTo>
                <a:cubicBezTo>
                  <a:pt x="830" y="60"/>
                  <a:pt x="829" y="62"/>
                  <a:pt x="829" y="62"/>
                </a:cubicBezTo>
                <a:cubicBezTo>
                  <a:pt x="828" y="62"/>
                  <a:pt x="827" y="60"/>
                  <a:pt x="826" y="60"/>
                </a:cubicBezTo>
                <a:cubicBezTo>
                  <a:pt x="826" y="60"/>
                  <a:pt x="825" y="62"/>
                  <a:pt x="825" y="62"/>
                </a:cubicBezTo>
                <a:cubicBezTo>
                  <a:pt x="824" y="62"/>
                  <a:pt x="823" y="60"/>
                  <a:pt x="823" y="61"/>
                </a:cubicBezTo>
                <a:cubicBezTo>
                  <a:pt x="822" y="61"/>
                  <a:pt x="822" y="62"/>
                  <a:pt x="821" y="63"/>
                </a:cubicBezTo>
                <a:cubicBezTo>
                  <a:pt x="820" y="63"/>
                  <a:pt x="820" y="64"/>
                  <a:pt x="819" y="65"/>
                </a:cubicBezTo>
                <a:cubicBezTo>
                  <a:pt x="819" y="65"/>
                  <a:pt x="817" y="63"/>
                  <a:pt x="817" y="63"/>
                </a:cubicBezTo>
                <a:cubicBezTo>
                  <a:pt x="817" y="63"/>
                  <a:pt x="818" y="61"/>
                  <a:pt x="819" y="61"/>
                </a:cubicBezTo>
                <a:cubicBezTo>
                  <a:pt x="819" y="61"/>
                  <a:pt x="820" y="59"/>
                  <a:pt x="820" y="59"/>
                </a:cubicBezTo>
                <a:cubicBezTo>
                  <a:pt x="821" y="59"/>
                  <a:pt x="822" y="61"/>
                  <a:pt x="823" y="61"/>
                </a:cubicBezTo>
                <a:cubicBezTo>
                  <a:pt x="823" y="60"/>
                  <a:pt x="824" y="59"/>
                  <a:pt x="824" y="58"/>
                </a:cubicBezTo>
                <a:cubicBezTo>
                  <a:pt x="825" y="58"/>
                  <a:pt x="825" y="57"/>
                  <a:pt x="826" y="56"/>
                </a:cubicBezTo>
                <a:cubicBezTo>
                  <a:pt x="826" y="55"/>
                  <a:pt x="827" y="55"/>
                  <a:pt x="828" y="54"/>
                </a:cubicBezTo>
                <a:cubicBezTo>
                  <a:pt x="828" y="53"/>
                  <a:pt x="829" y="52"/>
                  <a:pt x="829" y="52"/>
                </a:cubicBezTo>
                <a:cubicBezTo>
                  <a:pt x="830" y="52"/>
                  <a:pt x="831" y="53"/>
                  <a:pt x="832" y="53"/>
                </a:cubicBezTo>
                <a:cubicBezTo>
                  <a:pt x="832" y="53"/>
                  <a:pt x="834" y="55"/>
                  <a:pt x="834" y="55"/>
                </a:cubicBezTo>
                <a:cubicBezTo>
                  <a:pt x="834" y="54"/>
                  <a:pt x="835" y="53"/>
                  <a:pt x="836" y="53"/>
                </a:cubicBezTo>
                <a:cubicBezTo>
                  <a:pt x="836" y="53"/>
                  <a:pt x="837" y="51"/>
                  <a:pt x="837" y="51"/>
                </a:cubicBezTo>
                <a:cubicBezTo>
                  <a:pt x="837" y="50"/>
                  <a:pt x="835" y="49"/>
                  <a:pt x="835" y="49"/>
                </a:cubicBezTo>
                <a:cubicBezTo>
                  <a:pt x="835" y="48"/>
                  <a:pt x="836" y="47"/>
                  <a:pt x="837" y="47"/>
                </a:cubicBezTo>
                <a:cubicBezTo>
                  <a:pt x="837" y="46"/>
                  <a:pt x="838" y="45"/>
                  <a:pt x="838" y="44"/>
                </a:cubicBezTo>
                <a:cubicBezTo>
                  <a:pt x="839" y="44"/>
                  <a:pt x="840" y="43"/>
                  <a:pt x="840" y="42"/>
                </a:cubicBezTo>
                <a:cubicBezTo>
                  <a:pt x="839" y="41"/>
                  <a:pt x="837" y="40"/>
                  <a:pt x="836" y="39"/>
                </a:cubicBezTo>
                <a:cubicBezTo>
                  <a:pt x="835" y="38"/>
                  <a:pt x="834" y="38"/>
                  <a:pt x="833" y="37"/>
                </a:cubicBezTo>
                <a:cubicBezTo>
                  <a:pt x="833" y="38"/>
                  <a:pt x="832" y="39"/>
                  <a:pt x="832" y="39"/>
                </a:cubicBezTo>
                <a:cubicBezTo>
                  <a:pt x="832" y="40"/>
                  <a:pt x="834" y="40"/>
                  <a:pt x="834" y="41"/>
                </a:cubicBezTo>
                <a:cubicBezTo>
                  <a:pt x="834" y="42"/>
                  <a:pt x="832" y="43"/>
                  <a:pt x="832" y="43"/>
                </a:cubicBezTo>
                <a:cubicBezTo>
                  <a:pt x="832" y="43"/>
                  <a:pt x="834" y="45"/>
                  <a:pt x="834" y="45"/>
                </a:cubicBezTo>
                <a:cubicBezTo>
                  <a:pt x="834" y="45"/>
                  <a:pt x="833" y="47"/>
                  <a:pt x="833" y="47"/>
                </a:cubicBezTo>
                <a:cubicBezTo>
                  <a:pt x="832" y="47"/>
                  <a:pt x="831" y="46"/>
                  <a:pt x="831" y="45"/>
                </a:cubicBezTo>
                <a:cubicBezTo>
                  <a:pt x="830" y="45"/>
                  <a:pt x="829" y="44"/>
                  <a:pt x="828" y="44"/>
                </a:cubicBezTo>
                <a:cubicBezTo>
                  <a:pt x="828" y="44"/>
                  <a:pt x="827" y="46"/>
                  <a:pt x="827" y="46"/>
                </a:cubicBezTo>
                <a:cubicBezTo>
                  <a:pt x="826" y="46"/>
                  <a:pt x="825" y="44"/>
                  <a:pt x="824" y="44"/>
                </a:cubicBezTo>
                <a:cubicBezTo>
                  <a:pt x="824" y="44"/>
                  <a:pt x="823" y="46"/>
                  <a:pt x="823" y="46"/>
                </a:cubicBezTo>
                <a:cubicBezTo>
                  <a:pt x="822" y="47"/>
                  <a:pt x="821" y="49"/>
                  <a:pt x="821" y="49"/>
                </a:cubicBezTo>
                <a:cubicBezTo>
                  <a:pt x="821" y="49"/>
                  <a:pt x="819" y="47"/>
                  <a:pt x="819" y="47"/>
                </a:cubicBezTo>
                <a:cubicBezTo>
                  <a:pt x="818" y="47"/>
                  <a:pt x="817" y="49"/>
                  <a:pt x="817" y="49"/>
                </a:cubicBezTo>
                <a:cubicBezTo>
                  <a:pt x="816" y="50"/>
                  <a:pt x="816" y="51"/>
                  <a:pt x="815" y="51"/>
                </a:cubicBezTo>
                <a:cubicBezTo>
                  <a:pt x="815" y="52"/>
                  <a:pt x="814" y="53"/>
                  <a:pt x="814" y="54"/>
                </a:cubicBezTo>
                <a:cubicBezTo>
                  <a:pt x="813" y="54"/>
                  <a:pt x="812" y="56"/>
                  <a:pt x="812" y="56"/>
                </a:cubicBezTo>
                <a:cubicBezTo>
                  <a:pt x="811" y="56"/>
                  <a:pt x="810" y="54"/>
                  <a:pt x="810" y="54"/>
                </a:cubicBezTo>
                <a:cubicBezTo>
                  <a:pt x="809" y="54"/>
                  <a:pt x="809" y="56"/>
                  <a:pt x="808" y="56"/>
                </a:cubicBezTo>
                <a:cubicBezTo>
                  <a:pt x="808" y="57"/>
                  <a:pt x="806" y="55"/>
                  <a:pt x="806" y="55"/>
                </a:cubicBezTo>
                <a:cubicBezTo>
                  <a:pt x="805" y="55"/>
                  <a:pt x="804" y="53"/>
                  <a:pt x="803" y="53"/>
                </a:cubicBezTo>
                <a:cubicBezTo>
                  <a:pt x="803" y="53"/>
                  <a:pt x="805" y="51"/>
                  <a:pt x="805" y="51"/>
                </a:cubicBezTo>
                <a:cubicBezTo>
                  <a:pt x="806" y="50"/>
                  <a:pt x="806" y="49"/>
                  <a:pt x="807" y="49"/>
                </a:cubicBezTo>
                <a:cubicBezTo>
                  <a:pt x="807" y="48"/>
                  <a:pt x="808" y="47"/>
                  <a:pt x="809" y="46"/>
                </a:cubicBezTo>
                <a:cubicBezTo>
                  <a:pt x="808" y="46"/>
                  <a:pt x="807" y="45"/>
                  <a:pt x="806" y="45"/>
                </a:cubicBezTo>
                <a:cubicBezTo>
                  <a:pt x="806" y="45"/>
                  <a:pt x="805" y="47"/>
                  <a:pt x="805" y="47"/>
                </a:cubicBezTo>
                <a:cubicBezTo>
                  <a:pt x="804" y="47"/>
                  <a:pt x="803" y="45"/>
                  <a:pt x="802" y="45"/>
                </a:cubicBezTo>
                <a:cubicBezTo>
                  <a:pt x="802" y="45"/>
                  <a:pt x="801" y="47"/>
                  <a:pt x="801" y="47"/>
                </a:cubicBezTo>
                <a:cubicBezTo>
                  <a:pt x="800" y="48"/>
                  <a:pt x="800" y="49"/>
                  <a:pt x="799" y="50"/>
                </a:cubicBezTo>
                <a:cubicBezTo>
                  <a:pt x="798" y="50"/>
                  <a:pt x="798" y="51"/>
                  <a:pt x="797" y="52"/>
                </a:cubicBezTo>
                <a:cubicBezTo>
                  <a:pt x="797" y="51"/>
                  <a:pt x="796" y="51"/>
                  <a:pt x="795" y="50"/>
                </a:cubicBezTo>
                <a:cubicBezTo>
                  <a:pt x="795" y="50"/>
                  <a:pt x="793" y="48"/>
                  <a:pt x="793" y="48"/>
                </a:cubicBezTo>
                <a:cubicBezTo>
                  <a:pt x="792" y="49"/>
                  <a:pt x="792" y="50"/>
                  <a:pt x="791" y="51"/>
                </a:cubicBezTo>
                <a:cubicBezTo>
                  <a:pt x="793" y="52"/>
                  <a:pt x="794" y="53"/>
                  <a:pt x="796" y="54"/>
                </a:cubicBezTo>
                <a:cubicBezTo>
                  <a:pt x="796" y="55"/>
                  <a:pt x="797" y="55"/>
                  <a:pt x="798" y="56"/>
                </a:cubicBezTo>
                <a:cubicBezTo>
                  <a:pt x="799" y="56"/>
                  <a:pt x="799" y="57"/>
                  <a:pt x="800" y="58"/>
                </a:cubicBezTo>
                <a:cubicBezTo>
                  <a:pt x="800" y="58"/>
                  <a:pt x="802" y="59"/>
                  <a:pt x="802" y="59"/>
                </a:cubicBezTo>
                <a:cubicBezTo>
                  <a:pt x="802" y="59"/>
                  <a:pt x="804" y="57"/>
                  <a:pt x="804" y="57"/>
                </a:cubicBezTo>
                <a:cubicBezTo>
                  <a:pt x="804" y="57"/>
                  <a:pt x="806" y="58"/>
                  <a:pt x="806" y="59"/>
                </a:cubicBezTo>
                <a:cubicBezTo>
                  <a:pt x="806" y="59"/>
                  <a:pt x="805" y="61"/>
                  <a:pt x="805" y="61"/>
                </a:cubicBezTo>
                <a:cubicBezTo>
                  <a:pt x="804" y="61"/>
                  <a:pt x="803" y="63"/>
                  <a:pt x="803" y="63"/>
                </a:cubicBezTo>
                <a:cubicBezTo>
                  <a:pt x="802" y="63"/>
                  <a:pt x="801" y="62"/>
                  <a:pt x="801" y="61"/>
                </a:cubicBezTo>
                <a:cubicBezTo>
                  <a:pt x="800" y="62"/>
                  <a:pt x="799" y="63"/>
                  <a:pt x="799" y="64"/>
                </a:cubicBezTo>
                <a:cubicBezTo>
                  <a:pt x="799" y="64"/>
                  <a:pt x="797" y="66"/>
                  <a:pt x="797" y="66"/>
                </a:cubicBezTo>
                <a:cubicBezTo>
                  <a:pt x="796" y="66"/>
                  <a:pt x="796" y="64"/>
                  <a:pt x="795" y="64"/>
                </a:cubicBezTo>
                <a:cubicBezTo>
                  <a:pt x="795" y="64"/>
                  <a:pt x="793" y="67"/>
                  <a:pt x="793" y="66"/>
                </a:cubicBezTo>
                <a:cubicBezTo>
                  <a:pt x="793" y="66"/>
                  <a:pt x="791" y="65"/>
                  <a:pt x="791" y="65"/>
                </a:cubicBezTo>
                <a:cubicBezTo>
                  <a:pt x="791" y="64"/>
                  <a:pt x="793" y="63"/>
                  <a:pt x="793" y="63"/>
                </a:cubicBezTo>
                <a:cubicBezTo>
                  <a:pt x="793" y="62"/>
                  <a:pt x="795" y="60"/>
                  <a:pt x="794" y="60"/>
                </a:cubicBezTo>
                <a:cubicBezTo>
                  <a:pt x="794" y="60"/>
                  <a:pt x="792" y="59"/>
                  <a:pt x="792" y="59"/>
                </a:cubicBezTo>
                <a:cubicBezTo>
                  <a:pt x="792" y="59"/>
                  <a:pt x="791" y="61"/>
                  <a:pt x="791" y="61"/>
                </a:cubicBezTo>
                <a:cubicBezTo>
                  <a:pt x="790" y="61"/>
                  <a:pt x="789" y="60"/>
                  <a:pt x="788" y="59"/>
                </a:cubicBezTo>
                <a:cubicBezTo>
                  <a:pt x="788" y="59"/>
                  <a:pt x="786" y="58"/>
                  <a:pt x="786" y="57"/>
                </a:cubicBezTo>
                <a:cubicBezTo>
                  <a:pt x="786" y="57"/>
                  <a:pt x="788" y="55"/>
                  <a:pt x="788" y="55"/>
                </a:cubicBezTo>
                <a:cubicBezTo>
                  <a:pt x="788" y="54"/>
                  <a:pt x="789" y="54"/>
                  <a:pt x="789" y="53"/>
                </a:cubicBezTo>
                <a:cubicBezTo>
                  <a:pt x="790" y="52"/>
                  <a:pt x="791" y="51"/>
                  <a:pt x="791" y="51"/>
                </a:cubicBezTo>
                <a:cubicBezTo>
                  <a:pt x="791" y="50"/>
                  <a:pt x="789" y="49"/>
                  <a:pt x="789" y="49"/>
                </a:cubicBezTo>
                <a:cubicBezTo>
                  <a:pt x="789" y="48"/>
                  <a:pt x="791" y="47"/>
                  <a:pt x="791" y="47"/>
                </a:cubicBezTo>
                <a:cubicBezTo>
                  <a:pt x="791" y="46"/>
                  <a:pt x="788" y="46"/>
                  <a:pt x="788" y="45"/>
                </a:cubicBezTo>
                <a:cubicBezTo>
                  <a:pt x="788" y="46"/>
                  <a:pt x="787" y="47"/>
                  <a:pt x="787" y="47"/>
                </a:cubicBezTo>
                <a:cubicBezTo>
                  <a:pt x="786" y="48"/>
                  <a:pt x="785" y="49"/>
                  <a:pt x="785" y="50"/>
                </a:cubicBezTo>
                <a:cubicBezTo>
                  <a:pt x="785" y="50"/>
                  <a:pt x="787" y="51"/>
                  <a:pt x="787" y="51"/>
                </a:cubicBezTo>
                <a:cubicBezTo>
                  <a:pt x="787" y="52"/>
                  <a:pt x="786" y="53"/>
                  <a:pt x="786" y="53"/>
                </a:cubicBezTo>
                <a:cubicBezTo>
                  <a:pt x="785" y="54"/>
                  <a:pt x="784" y="52"/>
                  <a:pt x="783" y="52"/>
                </a:cubicBezTo>
                <a:cubicBezTo>
                  <a:pt x="782" y="53"/>
                  <a:pt x="781" y="55"/>
                  <a:pt x="780" y="56"/>
                </a:cubicBezTo>
                <a:cubicBezTo>
                  <a:pt x="778" y="55"/>
                  <a:pt x="777" y="54"/>
                  <a:pt x="775" y="53"/>
                </a:cubicBezTo>
                <a:cubicBezTo>
                  <a:pt x="777" y="51"/>
                  <a:pt x="778" y="50"/>
                  <a:pt x="779" y="48"/>
                </a:cubicBezTo>
                <a:cubicBezTo>
                  <a:pt x="779" y="48"/>
                  <a:pt x="780" y="50"/>
                  <a:pt x="781" y="50"/>
                </a:cubicBezTo>
                <a:cubicBezTo>
                  <a:pt x="781" y="50"/>
                  <a:pt x="783" y="48"/>
                  <a:pt x="783" y="48"/>
                </a:cubicBezTo>
                <a:cubicBezTo>
                  <a:pt x="783" y="48"/>
                  <a:pt x="781" y="46"/>
                  <a:pt x="781" y="46"/>
                </a:cubicBezTo>
                <a:cubicBezTo>
                  <a:pt x="780" y="46"/>
                  <a:pt x="782" y="44"/>
                  <a:pt x="782" y="44"/>
                </a:cubicBezTo>
                <a:cubicBezTo>
                  <a:pt x="782" y="43"/>
                  <a:pt x="780" y="43"/>
                  <a:pt x="780" y="42"/>
                </a:cubicBezTo>
                <a:cubicBezTo>
                  <a:pt x="779" y="44"/>
                  <a:pt x="778" y="45"/>
                  <a:pt x="777" y="47"/>
                </a:cubicBezTo>
                <a:cubicBezTo>
                  <a:pt x="776" y="47"/>
                  <a:pt x="776" y="48"/>
                  <a:pt x="775" y="49"/>
                </a:cubicBezTo>
                <a:cubicBezTo>
                  <a:pt x="775" y="49"/>
                  <a:pt x="773" y="47"/>
                  <a:pt x="773" y="47"/>
                </a:cubicBezTo>
                <a:cubicBezTo>
                  <a:pt x="772" y="47"/>
                  <a:pt x="771" y="49"/>
                  <a:pt x="771" y="49"/>
                </a:cubicBezTo>
                <a:cubicBezTo>
                  <a:pt x="771" y="50"/>
                  <a:pt x="770" y="52"/>
                  <a:pt x="769" y="52"/>
                </a:cubicBezTo>
                <a:cubicBezTo>
                  <a:pt x="769" y="52"/>
                  <a:pt x="767" y="50"/>
                  <a:pt x="767" y="50"/>
                </a:cubicBezTo>
                <a:cubicBezTo>
                  <a:pt x="767" y="50"/>
                  <a:pt x="765" y="48"/>
                  <a:pt x="765" y="48"/>
                </a:cubicBezTo>
                <a:cubicBezTo>
                  <a:pt x="765" y="48"/>
                  <a:pt x="763" y="50"/>
                  <a:pt x="763" y="50"/>
                </a:cubicBezTo>
                <a:cubicBezTo>
                  <a:pt x="763" y="51"/>
                  <a:pt x="765" y="52"/>
                  <a:pt x="765" y="52"/>
                </a:cubicBezTo>
                <a:cubicBezTo>
                  <a:pt x="765" y="53"/>
                  <a:pt x="764" y="54"/>
                  <a:pt x="764" y="54"/>
                </a:cubicBezTo>
                <a:cubicBezTo>
                  <a:pt x="763" y="55"/>
                  <a:pt x="763" y="56"/>
                  <a:pt x="762" y="57"/>
                </a:cubicBezTo>
                <a:cubicBezTo>
                  <a:pt x="762" y="57"/>
                  <a:pt x="760" y="55"/>
                  <a:pt x="760" y="55"/>
                </a:cubicBezTo>
                <a:cubicBezTo>
                  <a:pt x="759" y="55"/>
                  <a:pt x="758" y="57"/>
                  <a:pt x="758" y="57"/>
                </a:cubicBezTo>
                <a:cubicBezTo>
                  <a:pt x="758" y="58"/>
                  <a:pt x="756" y="59"/>
                  <a:pt x="756" y="59"/>
                </a:cubicBezTo>
                <a:cubicBezTo>
                  <a:pt x="756" y="60"/>
                  <a:pt x="759" y="61"/>
                  <a:pt x="758" y="61"/>
                </a:cubicBezTo>
                <a:cubicBezTo>
                  <a:pt x="758" y="62"/>
                  <a:pt x="757" y="63"/>
                  <a:pt x="757" y="63"/>
                </a:cubicBezTo>
                <a:cubicBezTo>
                  <a:pt x="756" y="64"/>
                  <a:pt x="756" y="65"/>
                  <a:pt x="755" y="66"/>
                </a:cubicBezTo>
                <a:cubicBezTo>
                  <a:pt x="755" y="66"/>
                  <a:pt x="753" y="64"/>
                  <a:pt x="753" y="64"/>
                </a:cubicBezTo>
                <a:cubicBezTo>
                  <a:pt x="753" y="64"/>
                  <a:pt x="754" y="62"/>
                  <a:pt x="755" y="62"/>
                </a:cubicBezTo>
                <a:cubicBezTo>
                  <a:pt x="755" y="61"/>
                  <a:pt x="756" y="60"/>
                  <a:pt x="756" y="59"/>
                </a:cubicBezTo>
                <a:cubicBezTo>
                  <a:pt x="756" y="59"/>
                  <a:pt x="754" y="58"/>
                  <a:pt x="754" y="58"/>
                </a:cubicBezTo>
                <a:cubicBezTo>
                  <a:pt x="754" y="57"/>
                  <a:pt x="756" y="56"/>
                  <a:pt x="756" y="55"/>
                </a:cubicBezTo>
                <a:cubicBezTo>
                  <a:pt x="756" y="55"/>
                  <a:pt x="754" y="54"/>
                  <a:pt x="753" y="54"/>
                </a:cubicBezTo>
                <a:cubicBezTo>
                  <a:pt x="753" y="53"/>
                  <a:pt x="752" y="53"/>
                  <a:pt x="751" y="52"/>
                </a:cubicBezTo>
                <a:cubicBezTo>
                  <a:pt x="751" y="53"/>
                  <a:pt x="749" y="54"/>
                  <a:pt x="750" y="54"/>
                </a:cubicBezTo>
                <a:cubicBezTo>
                  <a:pt x="750" y="55"/>
                  <a:pt x="752" y="55"/>
                  <a:pt x="752" y="56"/>
                </a:cubicBezTo>
                <a:cubicBezTo>
                  <a:pt x="752" y="56"/>
                  <a:pt x="750" y="58"/>
                  <a:pt x="750" y="58"/>
                </a:cubicBezTo>
                <a:cubicBezTo>
                  <a:pt x="750" y="58"/>
                  <a:pt x="748" y="56"/>
                  <a:pt x="748" y="57"/>
                </a:cubicBezTo>
                <a:cubicBezTo>
                  <a:pt x="747" y="57"/>
                  <a:pt x="747" y="59"/>
                  <a:pt x="746" y="59"/>
                </a:cubicBezTo>
                <a:cubicBezTo>
                  <a:pt x="747" y="59"/>
                  <a:pt x="748" y="61"/>
                  <a:pt x="748" y="60"/>
                </a:cubicBezTo>
                <a:cubicBezTo>
                  <a:pt x="748" y="61"/>
                  <a:pt x="747" y="63"/>
                  <a:pt x="747" y="63"/>
                </a:cubicBezTo>
                <a:cubicBezTo>
                  <a:pt x="746" y="63"/>
                  <a:pt x="745" y="61"/>
                  <a:pt x="744" y="61"/>
                </a:cubicBezTo>
                <a:cubicBezTo>
                  <a:pt x="744" y="61"/>
                  <a:pt x="742" y="60"/>
                  <a:pt x="742" y="59"/>
                </a:cubicBezTo>
                <a:cubicBezTo>
                  <a:pt x="742" y="59"/>
                  <a:pt x="744" y="58"/>
                  <a:pt x="744" y="57"/>
                </a:cubicBezTo>
                <a:cubicBezTo>
                  <a:pt x="744" y="56"/>
                  <a:pt x="742" y="56"/>
                  <a:pt x="742" y="55"/>
                </a:cubicBezTo>
                <a:cubicBezTo>
                  <a:pt x="742" y="55"/>
                  <a:pt x="744" y="54"/>
                  <a:pt x="743" y="53"/>
                </a:cubicBezTo>
                <a:cubicBezTo>
                  <a:pt x="743" y="52"/>
                  <a:pt x="742" y="52"/>
                  <a:pt x="741" y="51"/>
                </a:cubicBezTo>
                <a:cubicBezTo>
                  <a:pt x="740" y="53"/>
                  <a:pt x="739" y="54"/>
                  <a:pt x="738" y="56"/>
                </a:cubicBezTo>
                <a:cubicBezTo>
                  <a:pt x="737" y="57"/>
                  <a:pt x="736" y="57"/>
                  <a:pt x="736" y="58"/>
                </a:cubicBezTo>
                <a:cubicBezTo>
                  <a:pt x="736" y="58"/>
                  <a:pt x="738" y="59"/>
                  <a:pt x="738" y="60"/>
                </a:cubicBezTo>
                <a:cubicBezTo>
                  <a:pt x="738" y="60"/>
                  <a:pt x="737" y="62"/>
                  <a:pt x="737" y="62"/>
                </a:cubicBezTo>
                <a:cubicBezTo>
                  <a:pt x="736" y="63"/>
                  <a:pt x="735" y="64"/>
                  <a:pt x="735" y="64"/>
                </a:cubicBezTo>
                <a:cubicBezTo>
                  <a:pt x="732" y="62"/>
                  <a:pt x="729" y="60"/>
                  <a:pt x="726" y="57"/>
                </a:cubicBezTo>
                <a:cubicBezTo>
                  <a:pt x="727" y="57"/>
                  <a:pt x="727" y="55"/>
                  <a:pt x="728" y="55"/>
                </a:cubicBezTo>
                <a:cubicBezTo>
                  <a:pt x="728" y="55"/>
                  <a:pt x="729" y="57"/>
                  <a:pt x="730" y="57"/>
                </a:cubicBezTo>
                <a:cubicBezTo>
                  <a:pt x="730" y="57"/>
                  <a:pt x="731" y="55"/>
                  <a:pt x="732" y="55"/>
                </a:cubicBezTo>
                <a:cubicBezTo>
                  <a:pt x="732" y="54"/>
                  <a:pt x="733" y="53"/>
                  <a:pt x="733" y="52"/>
                </a:cubicBezTo>
                <a:cubicBezTo>
                  <a:pt x="734" y="52"/>
                  <a:pt x="734" y="51"/>
                  <a:pt x="735" y="50"/>
                </a:cubicBezTo>
                <a:cubicBezTo>
                  <a:pt x="735" y="50"/>
                  <a:pt x="737" y="49"/>
                  <a:pt x="737" y="48"/>
                </a:cubicBezTo>
                <a:cubicBezTo>
                  <a:pt x="737" y="48"/>
                  <a:pt x="735" y="47"/>
                  <a:pt x="734" y="46"/>
                </a:cubicBezTo>
                <a:cubicBezTo>
                  <a:pt x="734" y="47"/>
                  <a:pt x="733" y="48"/>
                  <a:pt x="733" y="49"/>
                </a:cubicBezTo>
                <a:cubicBezTo>
                  <a:pt x="733" y="49"/>
                  <a:pt x="731" y="51"/>
                  <a:pt x="731" y="51"/>
                </a:cubicBezTo>
                <a:cubicBezTo>
                  <a:pt x="731" y="51"/>
                  <a:pt x="729" y="49"/>
                  <a:pt x="729" y="49"/>
                </a:cubicBezTo>
                <a:cubicBezTo>
                  <a:pt x="729" y="49"/>
                  <a:pt x="731" y="47"/>
                  <a:pt x="731" y="47"/>
                </a:cubicBezTo>
                <a:cubicBezTo>
                  <a:pt x="730" y="47"/>
                  <a:pt x="729" y="45"/>
                  <a:pt x="728" y="45"/>
                </a:cubicBezTo>
                <a:cubicBezTo>
                  <a:pt x="728" y="45"/>
                  <a:pt x="727" y="47"/>
                  <a:pt x="727" y="47"/>
                </a:cubicBezTo>
                <a:cubicBezTo>
                  <a:pt x="726" y="47"/>
                  <a:pt x="725" y="46"/>
                  <a:pt x="724" y="46"/>
                </a:cubicBezTo>
                <a:cubicBezTo>
                  <a:pt x="724" y="46"/>
                  <a:pt x="723" y="44"/>
                  <a:pt x="722" y="44"/>
                </a:cubicBezTo>
                <a:cubicBezTo>
                  <a:pt x="722" y="44"/>
                  <a:pt x="721" y="46"/>
                  <a:pt x="720" y="46"/>
                </a:cubicBezTo>
                <a:cubicBezTo>
                  <a:pt x="720" y="46"/>
                  <a:pt x="719" y="44"/>
                  <a:pt x="718" y="44"/>
                </a:cubicBezTo>
                <a:cubicBezTo>
                  <a:pt x="718" y="45"/>
                  <a:pt x="717" y="47"/>
                  <a:pt x="716" y="47"/>
                </a:cubicBezTo>
                <a:cubicBezTo>
                  <a:pt x="716" y="47"/>
                  <a:pt x="715" y="45"/>
                  <a:pt x="714" y="45"/>
                </a:cubicBezTo>
                <a:cubicBezTo>
                  <a:pt x="714" y="45"/>
                  <a:pt x="713" y="47"/>
                  <a:pt x="713" y="47"/>
                </a:cubicBezTo>
                <a:cubicBezTo>
                  <a:pt x="713" y="48"/>
                  <a:pt x="715" y="48"/>
                  <a:pt x="715" y="49"/>
                </a:cubicBezTo>
                <a:cubicBezTo>
                  <a:pt x="715" y="50"/>
                  <a:pt x="713" y="50"/>
                  <a:pt x="713" y="51"/>
                </a:cubicBezTo>
                <a:cubicBezTo>
                  <a:pt x="715" y="52"/>
                  <a:pt x="716" y="53"/>
                  <a:pt x="718" y="55"/>
                </a:cubicBezTo>
                <a:cubicBezTo>
                  <a:pt x="718" y="55"/>
                  <a:pt x="719" y="56"/>
                  <a:pt x="720" y="56"/>
                </a:cubicBezTo>
                <a:cubicBezTo>
                  <a:pt x="719" y="58"/>
                  <a:pt x="717" y="59"/>
                  <a:pt x="716" y="61"/>
                </a:cubicBezTo>
                <a:cubicBezTo>
                  <a:pt x="715" y="60"/>
                  <a:pt x="713" y="58"/>
                  <a:pt x="712" y="57"/>
                </a:cubicBezTo>
                <a:cubicBezTo>
                  <a:pt x="712" y="57"/>
                  <a:pt x="714" y="56"/>
                  <a:pt x="714" y="55"/>
                </a:cubicBezTo>
                <a:cubicBezTo>
                  <a:pt x="714" y="55"/>
                  <a:pt x="712" y="54"/>
                  <a:pt x="711" y="53"/>
                </a:cubicBezTo>
                <a:cubicBezTo>
                  <a:pt x="711" y="53"/>
                  <a:pt x="710" y="52"/>
                  <a:pt x="709" y="52"/>
                </a:cubicBezTo>
                <a:cubicBezTo>
                  <a:pt x="708" y="53"/>
                  <a:pt x="707" y="55"/>
                  <a:pt x="706" y="56"/>
                </a:cubicBezTo>
                <a:cubicBezTo>
                  <a:pt x="705" y="57"/>
                  <a:pt x="705" y="58"/>
                  <a:pt x="704" y="58"/>
                </a:cubicBezTo>
                <a:cubicBezTo>
                  <a:pt x="704" y="58"/>
                  <a:pt x="702" y="57"/>
                  <a:pt x="702" y="57"/>
                </a:cubicBezTo>
                <a:cubicBezTo>
                  <a:pt x="702" y="56"/>
                  <a:pt x="700" y="55"/>
                  <a:pt x="700" y="55"/>
                </a:cubicBezTo>
                <a:cubicBezTo>
                  <a:pt x="699" y="55"/>
                  <a:pt x="698" y="57"/>
                  <a:pt x="698" y="57"/>
                </a:cubicBezTo>
                <a:cubicBezTo>
                  <a:pt x="698" y="57"/>
                  <a:pt x="696" y="56"/>
                  <a:pt x="696" y="56"/>
                </a:cubicBezTo>
                <a:cubicBezTo>
                  <a:pt x="696" y="55"/>
                  <a:pt x="697" y="53"/>
                  <a:pt x="697" y="53"/>
                </a:cubicBezTo>
                <a:cubicBezTo>
                  <a:pt x="698" y="53"/>
                  <a:pt x="699" y="55"/>
                  <a:pt x="700" y="55"/>
                </a:cubicBezTo>
                <a:cubicBezTo>
                  <a:pt x="700" y="54"/>
                  <a:pt x="701" y="53"/>
                  <a:pt x="701" y="53"/>
                </a:cubicBezTo>
                <a:cubicBezTo>
                  <a:pt x="701" y="52"/>
                  <a:pt x="699" y="51"/>
                  <a:pt x="699" y="51"/>
                </a:cubicBezTo>
                <a:cubicBezTo>
                  <a:pt x="699" y="50"/>
                  <a:pt x="697" y="50"/>
                  <a:pt x="697" y="49"/>
                </a:cubicBezTo>
                <a:cubicBezTo>
                  <a:pt x="696" y="49"/>
                  <a:pt x="695" y="48"/>
                  <a:pt x="695" y="48"/>
                </a:cubicBezTo>
                <a:cubicBezTo>
                  <a:pt x="694" y="47"/>
                  <a:pt x="693" y="47"/>
                  <a:pt x="692" y="46"/>
                </a:cubicBezTo>
                <a:cubicBezTo>
                  <a:pt x="692" y="47"/>
                  <a:pt x="691" y="47"/>
                  <a:pt x="691" y="48"/>
                </a:cubicBezTo>
                <a:cubicBezTo>
                  <a:pt x="690" y="48"/>
                  <a:pt x="689" y="50"/>
                  <a:pt x="689" y="50"/>
                </a:cubicBezTo>
                <a:cubicBezTo>
                  <a:pt x="689" y="51"/>
                  <a:pt x="691" y="52"/>
                  <a:pt x="691" y="52"/>
                </a:cubicBezTo>
                <a:cubicBezTo>
                  <a:pt x="691" y="52"/>
                  <a:pt x="690" y="54"/>
                  <a:pt x="689" y="54"/>
                </a:cubicBezTo>
                <a:cubicBezTo>
                  <a:pt x="689" y="54"/>
                  <a:pt x="688" y="53"/>
                  <a:pt x="687" y="53"/>
                </a:cubicBezTo>
                <a:cubicBezTo>
                  <a:pt x="686" y="52"/>
                  <a:pt x="686" y="51"/>
                  <a:pt x="685" y="51"/>
                </a:cubicBezTo>
                <a:cubicBezTo>
                  <a:pt x="685" y="51"/>
                  <a:pt x="683" y="49"/>
                  <a:pt x="683" y="49"/>
                </a:cubicBezTo>
                <a:cubicBezTo>
                  <a:pt x="682" y="49"/>
                  <a:pt x="681" y="51"/>
                  <a:pt x="681" y="51"/>
                </a:cubicBezTo>
                <a:cubicBezTo>
                  <a:pt x="680" y="52"/>
                  <a:pt x="680" y="53"/>
                  <a:pt x="679" y="54"/>
                </a:cubicBezTo>
                <a:cubicBezTo>
                  <a:pt x="679" y="54"/>
                  <a:pt x="678" y="56"/>
                  <a:pt x="678" y="56"/>
                </a:cubicBezTo>
                <a:cubicBezTo>
                  <a:pt x="677" y="56"/>
                  <a:pt x="676" y="54"/>
                  <a:pt x="675" y="54"/>
                </a:cubicBezTo>
                <a:cubicBezTo>
                  <a:pt x="675" y="54"/>
                  <a:pt x="674" y="53"/>
                  <a:pt x="673" y="53"/>
                </a:cubicBezTo>
                <a:cubicBezTo>
                  <a:pt x="673" y="52"/>
                  <a:pt x="672" y="55"/>
                  <a:pt x="671" y="55"/>
                </a:cubicBezTo>
                <a:cubicBezTo>
                  <a:pt x="671" y="55"/>
                  <a:pt x="670" y="53"/>
                  <a:pt x="669" y="53"/>
                </a:cubicBezTo>
                <a:cubicBezTo>
                  <a:pt x="669" y="54"/>
                  <a:pt x="668" y="55"/>
                  <a:pt x="668" y="55"/>
                </a:cubicBezTo>
                <a:cubicBezTo>
                  <a:pt x="668" y="55"/>
                  <a:pt x="665" y="54"/>
                  <a:pt x="665" y="54"/>
                </a:cubicBezTo>
                <a:cubicBezTo>
                  <a:pt x="665" y="53"/>
                  <a:pt x="667" y="52"/>
                  <a:pt x="667" y="51"/>
                </a:cubicBezTo>
                <a:cubicBezTo>
                  <a:pt x="667" y="51"/>
                  <a:pt x="668" y="50"/>
                  <a:pt x="669" y="49"/>
                </a:cubicBezTo>
                <a:cubicBezTo>
                  <a:pt x="669" y="49"/>
                  <a:pt x="670" y="47"/>
                  <a:pt x="670" y="47"/>
                </a:cubicBezTo>
                <a:cubicBezTo>
                  <a:pt x="670" y="46"/>
                  <a:pt x="668" y="46"/>
                  <a:pt x="668" y="45"/>
                </a:cubicBezTo>
                <a:cubicBezTo>
                  <a:pt x="668" y="45"/>
                  <a:pt x="670" y="43"/>
                  <a:pt x="670" y="43"/>
                </a:cubicBezTo>
                <a:cubicBezTo>
                  <a:pt x="670" y="42"/>
                  <a:pt x="668" y="42"/>
                  <a:pt x="668" y="41"/>
                </a:cubicBezTo>
                <a:cubicBezTo>
                  <a:pt x="668" y="41"/>
                  <a:pt x="666" y="40"/>
                  <a:pt x="665" y="40"/>
                </a:cubicBezTo>
                <a:cubicBezTo>
                  <a:pt x="665" y="40"/>
                  <a:pt x="664" y="41"/>
                  <a:pt x="664" y="42"/>
                </a:cubicBezTo>
                <a:cubicBezTo>
                  <a:pt x="664" y="42"/>
                  <a:pt x="666" y="43"/>
                  <a:pt x="666" y="43"/>
                </a:cubicBezTo>
                <a:cubicBezTo>
                  <a:pt x="666" y="44"/>
                  <a:pt x="665" y="45"/>
                  <a:pt x="664" y="46"/>
                </a:cubicBezTo>
                <a:cubicBezTo>
                  <a:pt x="664" y="46"/>
                  <a:pt x="663" y="47"/>
                  <a:pt x="663" y="48"/>
                </a:cubicBezTo>
                <a:cubicBezTo>
                  <a:pt x="662" y="48"/>
                  <a:pt x="665" y="49"/>
                  <a:pt x="665" y="50"/>
                </a:cubicBezTo>
                <a:cubicBezTo>
                  <a:pt x="665" y="50"/>
                  <a:pt x="663" y="51"/>
                  <a:pt x="663" y="52"/>
                </a:cubicBezTo>
                <a:cubicBezTo>
                  <a:pt x="663" y="53"/>
                  <a:pt x="661" y="53"/>
                  <a:pt x="661" y="54"/>
                </a:cubicBezTo>
                <a:cubicBezTo>
                  <a:pt x="661" y="55"/>
                  <a:pt x="663" y="55"/>
                  <a:pt x="664" y="56"/>
                </a:cubicBezTo>
                <a:cubicBezTo>
                  <a:pt x="662" y="57"/>
                  <a:pt x="661" y="59"/>
                  <a:pt x="660" y="60"/>
                </a:cubicBezTo>
                <a:cubicBezTo>
                  <a:pt x="660" y="61"/>
                  <a:pt x="659" y="62"/>
                  <a:pt x="659" y="63"/>
                </a:cubicBezTo>
                <a:cubicBezTo>
                  <a:pt x="657" y="61"/>
                  <a:pt x="656" y="60"/>
                  <a:pt x="654" y="59"/>
                </a:cubicBezTo>
                <a:cubicBezTo>
                  <a:pt x="655" y="58"/>
                  <a:pt x="655" y="58"/>
                  <a:pt x="656" y="57"/>
                </a:cubicBezTo>
                <a:cubicBezTo>
                  <a:pt x="656" y="56"/>
                  <a:pt x="657" y="55"/>
                  <a:pt x="657" y="55"/>
                </a:cubicBezTo>
                <a:cubicBezTo>
                  <a:pt x="657" y="54"/>
                  <a:pt x="655" y="53"/>
                  <a:pt x="655" y="53"/>
                </a:cubicBezTo>
                <a:cubicBezTo>
                  <a:pt x="655" y="53"/>
                  <a:pt x="653" y="52"/>
                  <a:pt x="653" y="51"/>
                </a:cubicBezTo>
                <a:cubicBezTo>
                  <a:pt x="653" y="51"/>
                  <a:pt x="655" y="50"/>
                  <a:pt x="655" y="49"/>
                </a:cubicBezTo>
                <a:cubicBezTo>
                  <a:pt x="654" y="48"/>
                  <a:pt x="653" y="48"/>
                  <a:pt x="652" y="47"/>
                </a:cubicBezTo>
                <a:cubicBezTo>
                  <a:pt x="652" y="47"/>
                  <a:pt x="651" y="46"/>
                  <a:pt x="650" y="46"/>
                </a:cubicBezTo>
                <a:cubicBezTo>
                  <a:pt x="650" y="46"/>
                  <a:pt x="649" y="47"/>
                  <a:pt x="649" y="48"/>
                </a:cubicBezTo>
                <a:cubicBezTo>
                  <a:pt x="648" y="48"/>
                  <a:pt x="647" y="50"/>
                  <a:pt x="647" y="50"/>
                </a:cubicBezTo>
                <a:cubicBezTo>
                  <a:pt x="647" y="50"/>
                  <a:pt x="649" y="51"/>
                  <a:pt x="649" y="52"/>
                </a:cubicBezTo>
                <a:cubicBezTo>
                  <a:pt x="649" y="52"/>
                  <a:pt x="648" y="53"/>
                  <a:pt x="647" y="54"/>
                </a:cubicBezTo>
                <a:cubicBezTo>
                  <a:pt x="647" y="54"/>
                  <a:pt x="646" y="56"/>
                  <a:pt x="646" y="56"/>
                </a:cubicBezTo>
                <a:cubicBezTo>
                  <a:pt x="646" y="57"/>
                  <a:pt x="648" y="57"/>
                  <a:pt x="648" y="58"/>
                </a:cubicBezTo>
                <a:cubicBezTo>
                  <a:pt x="648" y="59"/>
                  <a:pt x="646" y="59"/>
                  <a:pt x="646" y="60"/>
                </a:cubicBezTo>
                <a:cubicBezTo>
                  <a:pt x="646" y="60"/>
                  <a:pt x="644" y="59"/>
                  <a:pt x="644" y="58"/>
                </a:cubicBezTo>
                <a:cubicBezTo>
                  <a:pt x="644" y="58"/>
                  <a:pt x="646" y="57"/>
                  <a:pt x="646" y="56"/>
                </a:cubicBezTo>
                <a:cubicBezTo>
                  <a:pt x="645" y="56"/>
                  <a:pt x="644" y="55"/>
                  <a:pt x="643" y="55"/>
                </a:cubicBezTo>
                <a:cubicBezTo>
                  <a:pt x="643" y="54"/>
                  <a:pt x="642" y="53"/>
                  <a:pt x="641" y="53"/>
                </a:cubicBezTo>
                <a:cubicBezTo>
                  <a:pt x="641" y="53"/>
                  <a:pt x="639" y="51"/>
                  <a:pt x="639" y="51"/>
                </a:cubicBezTo>
                <a:cubicBezTo>
                  <a:pt x="638" y="51"/>
                  <a:pt x="638" y="53"/>
                  <a:pt x="637" y="53"/>
                </a:cubicBezTo>
                <a:cubicBezTo>
                  <a:pt x="637" y="53"/>
                  <a:pt x="636" y="51"/>
                  <a:pt x="635" y="52"/>
                </a:cubicBezTo>
                <a:cubicBezTo>
                  <a:pt x="634" y="52"/>
                  <a:pt x="634" y="54"/>
                  <a:pt x="633" y="54"/>
                </a:cubicBezTo>
                <a:cubicBezTo>
                  <a:pt x="634" y="55"/>
                  <a:pt x="635" y="55"/>
                  <a:pt x="636" y="56"/>
                </a:cubicBezTo>
                <a:cubicBezTo>
                  <a:pt x="636" y="56"/>
                  <a:pt x="634" y="57"/>
                  <a:pt x="634" y="58"/>
                </a:cubicBezTo>
                <a:cubicBezTo>
                  <a:pt x="633" y="58"/>
                  <a:pt x="632" y="59"/>
                  <a:pt x="632" y="60"/>
                </a:cubicBezTo>
                <a:cubicBezTo>
                  <a:pt x="632" y="60"/>
                  <a:pt x="634" y="61"/>
                  <a:pt x="634" y="62"/>
                </a:cubicBezTo>
                <a:cubicBezTo>
                  <a:pt x="634" y="62"/>
                  <a:pt x="633" y="64"/>
                  <a:pt x="633" y="64"/>
                </a:cubicBezTo>
                <a:cubicBezTo>
                  <a:pt x="632" y="65"/>
                  <a:pt x="631" y="65"/>
                  <a:pt x="631" y="66"/>
                </a:cubicBezTo>
                <a:cubicBezTo>
                  <a:pt x="631" y="66"/>
                  <a:pt x="629" y="65"/>
                  <a:pt x="629" y="64"/>
                </a:cubicBezTo>
                <a:cubicBezTo>
                  <a:pt x="629" y="64"/>
                  <a:pt x="631" y="63"/>
                  <a:pt x="630" y="62"/>
                </a:cubicBezTo>
                <a:cubicBezTo>
                  <a:pt x="630" y="62"/>
                  <a:pt x="628" y="61"/>
                  <a:pt x="628" y="61"/>
                </a:cubicBezTo>
                <a:cubicBezTo>
                  <a:pt x="628" y="60"/>
                  <a:pt x="626" y="60"/>
                  <a:pt x="626" y="59"/>
                </a:cubicBezTo>
                <a:cubicBezTo>
                  <a:pt x="626" y="58"/>
                  <a:pt x="628" y="57"/>
                  <a:pt x="628" y="57"/>
                </a:cubicBezTo>
                <a:cubicBezTo>
                  <a:pt x="628" y="56"/>
                  <a:pt x="629" y="55"/>
                  <a:pt x="629" y="54"/>
                </a:cubicBezTo>
                <a:cubicBezTo>
                  <a:pt x="629" y="54"/>
                  <a:pt x="627" y="53"/>
                  <a:pt x="627" y="53"/>
                </a:cubicBezTo>
                <a:cubicBezTo>
                  <a:pt x="627" y="52"/>
                  <a:pt x="629" y="51"/>
                  <a:pt x="629" y="50"/>
                </a:cubicBezTo>
                <a:cubicBezTo>
                  <a:pt x="629" y="50"/>
                  <a:pt x="627" y="49"/>
                  <a:pt x="627" y="49"/>
                </a:cubicBezTo>
                <a:cubicBezTo>
                  <a:pt x="626" y="48"/>
                  <a:pt x="625" y="48"/>
                  <a:pt x="624" y="47"/>
                </a:cubicBezTo>
                <a:cubicBezTo>
                  <a:pt x="624" y="48"/>
                  <a:pt x="623" y="49"/>
                  <a:pt x="623" y="49"/>
                </a:cubicBezTo>
                <a:cubicBezTo>
                  <a:pt x="623" y="50"/>
                  <a:pt x="625" y="51"/>
                  <a:pt x="625" y="51"/>
                </a:cubicBezTo>
                <a:cubicBezTo>
                  <a:pt x="625" y="52"/>
                  <a:pt x="624" y="53"/>
                  <a:pt x="623" y="53"/>
                </a:cubicBezTo>
                <a:cubicBezTo>
                  <a:pt x="623" y="54"/>
                  <a:pt x="622" y="55"/>
                  <a:pt x="621" y="55"/>
                </a:cubicBezTo>
                <a:cubicBezTo>
                  <a:pt x="621" y="56"/>
                  <a:pt x="624" y="57"/>
                  <a:pt x="624" y="57"/>
                </a:cubicBezTo>
                <a:cubicBezTo>
                  <a:pt x="624" y="58"/>
                  <a:pt x="622" y="59"/>
                  <a:pt x="622" y="59"/>
                </a:cubicBezTo>
                <a:cubicBezTo>
                  <a:pt x="622" y="60"/>
                  <a:pt x="621" y="61"/>
                  <a:pt x="620" y="62"/>
                </a:cubicBezTo>
                <a:cubicBezTo>
                  <a:pt x="620" y="62"/>
                  <a:pt x="618" y="60"/>
                  <a:pt x="618" y="60"/>
                </a:cubicBezTo>
                <a:cubicBezTo>
                  <a:pt x="618" y="60"/>
                  <a:pt x="620" y="58"/>
                  <a:pt x="620" y="58"/>
                </a:cubicBezTo>
                <a:cubicBezTo>
                  <a:pt x="619" y="57"/>
                  <a:pt x="618" y="56"/>
                  <a:pt x="618" y="56"/>
                </a:cubicBezTo>
                <a:cubicBezTo>
                  <a:pt x="617" y="56"/>
                  <a:pt x="616" y="54"/>
                  <a:pt x="615" y="54"/>
                </a:cubicBezTo>
                <a:cubicBezTo>
                  <a:pt x="615" y="54"/>
                  <a:pt x="614" y="56"/>
                  <a:pt x="614" y="57"/>
                </a:cubicBezTo>
                <a:cubicBezTo>
                  <a:pt x="613" y="57"/>
                  <a:pt x="612" y="58"/>
                  <a:pt x="612" y="59"/>
                </a:cubicBezTo>
                <a:cubicBezTo>
                  <a:pt x="612" y="59"/>
                  <a:pt x="614" y="60"/>
                  <a:pt x="614" y="60"/>
                </a:cubicBezTo>
                <a:cubicBezTo>
                  <a:pt x="614" y="61"/>
                  <a:pt x="616" y="62"/>
                  <a:pt x="616" y="62"/>
                </a:cubicBezTo>
                <a:cubicBezTo>
                  <a:pt x="616" y="62"/>
                  <a:pt x="615" y="64"/>
                  <a:pt x="615" y="64"/>
                </a:cubicBezTo>
                <a:cubicBezTo>
                  <a:pt x="614" y="64"/>
                  <a:pt x="613" y="62"/>
                  <a:pt x="612" y="63"/>
                </a:cubicBezTo>
                <a:cubicBezTo>
                  <a:pt x="612" y="63"/>
                  <a:pt x="611" y="65"/>
                  <a:pt x="611" y="65"/>
                </a:cubicBezTo>
                <a:cubicBezTo>
                  <a:pt x="610" y="64"/>
                  <a:pt x="609" y="64"/>
                  <a:pt x="609" y="63"/>
                </a:cubicBezTo>
                <a:cubicBezTo>
                  <a:pt x="608" y="63"/>
                  <a:pt x="606" y="62"/>
                  <a:pt x="606" y="62"/>
                </a:cubicBezTo>
                <a:cubicBezTo>
                  <a:pt x="606" y="61"/>
                  <a:pt x="608" y="60"/>
                  <a:pt x="608" y="59"/>
                </a:cubicBezTo>
                <a:cubicBezTo>
                  <a:pt x="608" y="59"/>
                  <a:pt x="606" y="58"/>
                  <a:pt x="606" y="58"/>
                </a:cubicBezTo>
                <a:cubicBezTo>
                  <a:pt x="606" y="57"/>
                  <a:pt x="608" y="56"/>
                  <a:pt x="607" y="55"/>
                </a:cubicBezTo>
                <a:cubicBezTo>
                  <a:pt x="607" y="55"/>
                  <a:pt x="605" y="54"/>
                  <a:pt x="605" y="54"/>
                </a:cubicBezTo>
                <a:cubicBezTo>
                  <a:pt x="605" y="53"/>
                  <a:pt x="607" y="52"/>
                  <a:pt x="607" y="51"/>
                </a:cubicBezTo>
                <a:cubicBezTo>
                  <a:pt x="607" y="51"/>
                  <a:pt x="609" y="49"/>
                  <a:pt x="609" y="49"/>
                </a:cubicBezTo>
                <a:cubicBezTo>
                  <a:pt x="609" y="49"/>
                  <a:pt x="606" y="48"/>
                  <a:pt x="606" y="47"/>
                </a:cubicBezTo>
                <a:cubicBezTo>
                  <a:pt x="607" y="47"/>
                  <a:pt x="608" y="46"/>
                  <a:pt x="608" y="45"/>
                </a:cubicBezTo>
                <a:cubicBezTo>
                  <a:pt x="609" y="44"/>
                  <a:pt x="609" y="44"/>
                  <a:pt x="610" y="43"/>
                </a:cubicBezTo>
                <a:cubicBezTo>
                  <a:pt x="609" y="43"/>
                  <a:pt x="608" y="41"/>
                  <a:pt x="608" y="41"/>
                </a:cubicBezTo>
                <a:cubicBezTo>
                  <a:pt x="607" y="41"/>
                  <a:pt x="607" y="43"/>
                  <a:pt x="606" y="44"/>
                </a:cubicBezTo>
                <a:cubicBezTo>
                  <a:pt x="605" y="44"/>
                  <a:pt x="604" y="42"/>
                  <a:pt x="604" y="42"/>
                </a:cubicBezTo>
                <a:cubicBezTo>
                  <a:pt x="603" y="42"/>
                  <a:pt x="602" y="44"/>
                  <a:pt x="602" y="44"/>
                </a:cubicBezTo>
                <a:cubicBezTo>
                  <a:pt x="602" y="44"/>
                  <a:pt x="604" y="46"/>
                  <a:pt x="604" y="46"/>
                </a:cubicBezTo>
                <a:cubicBezTo>
                  <a:pt x="604" y="46"/>
                  <a:pt x="603" y="48"/>
                  <a:pt x="602" y="48"/>
                </a:cubicBezTo>
                <a:cubicBezTo>
                  <a:pt x="602" y="49"/>
                  <a:pt x="601" y="50"/>
                  <a:pt x="601" y="50"/>
                </a:cubicBezTo>
                <a:cubicBezTo>
                  <a:pt x="600" y="51"/>
                  <a:pt x="600" y="52"/>
                  <a:pt x="599" y="52"/>
                </a:cubicBezTo>
                <a:cubicBezTo>
                  <a:pt x="599" y="53"/>
                  <a:pt x="597" y="51"/>
                  <a:pt x="597" y="51"/>
                </a:cubicBezTo>
                <a:cubicBezTo>
                  <a:pt x="596" y="51"/>
                  <a:pt x="596" y="53"/>
                  <a:pt x="595" y="53"/>
                </a:cubicBezTo>
                <a:cubicBezTo>
                  <a:pt x="594" y="53"/>
                  <a:pt x="594" y="55"/>
                  <a:pt x="593" y="55"/>
                </a:cubicBezTo>
                <a:cubicBezTo>
                  <a:pt x="593" y="55"/>
                  <a:pt x="591" y="53"/>
                  <a:pt x="591" y="54"/>
                </a:cubicBezTo>
                <a:cubicBezTo>
                  <a:pt x="591" y="54"/>
                  <a:pt x="590" y="55"/>
                  <a:pt x="589" y="56"/>
                </a:cubicBezTo>
                <a:cubicBezTo>
                  <a:pt x="589" y="56"/>
                  <a:pt x="588" y="57"/>
                  <a:pt x="588" y="58"/>
                </a:cubicBezTo>
                <a:cubicBezTo>
                  <a:pt x="587" y="59"/>
                  <a:pt x="587" y="59"/>
                  <a:pt x="586" y="60"/>
                </a:cubicBezTo>
                <a:cubicBezTo>
                  <a:pt x="586" y="61"/>
                  <a:pt x="585" y="62"/>
                  <a:pt x="584" y="62"/>
                </a:cubicBezTo>
                <a:cubicBezTo>
                  <a:pt x="584" y="62"/>
                  <a:pt x="586" y="64"/>
                  <a:pt x="587" y="64"/>
                </a:cubicBezTo>
                <a:cubicBezTo>
                  <a:pt x="587" y="64"/>
                  <a:pt x="588" y="62"/>
                  <a:pt x="588" y="62"/>
                </a:cubicBezTo>
                <a:cubicBezTo>
                  <a:pt x="588" y="62"/>
                  <a:pt x="590" y="63"/>
                  <a:pt x="591" y="64"/>
                </a:cubicBezTo>
                <a:cubicBezTo>
                  <a:pt x="591" y="64"/>
                  <a:pt x="589" y="66"/>
                  <a:pt x="589" y="66"/>
                </a:cubicBezTo>
                <a:cubicBezTo>
                  <a:pt x="589" y="66"/>
                  <a:pt x="587" y="64"/>
                  <a:pt x="587" y="64"/>
                </a:cubicBezTo>
                <a:cubicBezTo>
                  <a:pt x="586" y="64"/>
                  <a:pt x="586" y="66"/>
                  <a:pt x="585" y="66"/>
                </a:cubicBezTo>
                <a:cubicBezTo>
                  <a:pt x="584" y="66"/>
                  <a:pt x="583" y="65"/>
                  <a:pt x="583" y="65"/>
                </a:cubicBezTo>
                <a:cubicBezTo>
                  <a:pt x="582" y="64"/>
                  <a:pt x="580" y="63"/>
                  <a:pt x="580" y="63"/>
                </a:cubicBezTo>
                <a:cubicBezTo>
                  <a:pt x="580" y="63"/>
                  <a:pt x="582" y="61"/>
                  <a:pt x="582" y="61"/>
                </a:cubicBezTo>
                <a:cubicBezTo>
                  <a:pt x="582" y="61"/>
                  <a:pt x="584" y="59"/>
                  <a:pt x="584" y="59"/>
                </a:cubicBezTo>
                <a:cubicBezTo>
                  <a:pt x="584" y="58"/>
                  <a:pt x="582" y="57"/>
                  <a:pt x="582" y="57"/>
                </a:cubicBezTo>
                <a:cubicBezTo>
                  <a:pt x="581" y="57"/>
                  <a:pt x="580" y="59"/>
                  <a:pt x="580" y="59"/>
                </a:cubicBezTo>
                <a:cubicBezTo>
                  <a:pt x="579" y="59"/>
                  <a:pt x="578" y="58"/>
                  <a:pt x="578" y="57"/>
                </a:cubicBezTo>
                <a:cubicBezTo>
                  <a:pt x="577" y="57"/>
                  <a:pt x="576" y="56"/>
                  <a:pt x="575" y="56"/>
                </a:cubicBezTo>
                <a:cubicBezTo>
                  <a:pt x="575" y="55"/>
                  <a:pt x="577" y="54"/>
                  <a:pt x="577" y="53"/>
                </a:cubicBezTo>
                <a:cubicBezTo>
                  <a:pt x="577" y="53"/>
                  <a:pt x="579" y="51"/>
                  <a:pt x="579" y="51"/>
                </a:cubicBezTo>
                <a:cubicBezTo>
                  <a:pt x="579" y="50"/>
                  <a:pt x="577" y="50"/>
                  <a:pt x="577" y="49"/>
                </a:cubicBezTo>
                <a:cubicBezTo>
                  <a:pt x="576" y="49"/>
                  <a:pt x="575" y="48"/>
                  <a:pt x="574" y="48"/>
                </a:cubicBezTo>
                <a:cubicBezTo>
                  <a:pt x="573" y="49"/>
                  <a:pt x="572" y="51"/>
                  <a:pt x="571" y="52"/>
                </a:cubicBezTo>
                <a:cubicBezTo>
                  <a:pt x="570" y="54"/>
                  <a:pt x="569" y="55"/>
                  <a:pt x="568" y="57"/>
                </a:cubicBezTo>
                <a:cubicBezTo>
                  <a:pt x="566" y="58"/>
                  <a:pt x="565" y="60"/>
                  <a:pt x="564" y="61"/>
                </a:cubicBezTo>
                <a:cubicBezTo>
                  <a:pt x="564" y="62"/>
                  <a:pt x="563" y="63"/>
                  <a:pt x="562" y="63"/>
                </a:cubicBezTo>
                <a:cubicBezTo>
                  <a:pt x="562" y="64"/>
                  <a:pt x="561" y="65"/>
                  <a:pt x="561" y="66"/>
                </a:cubicBezTo>
                <a:cubicBezTo>
                  <a:pt x="561" y="66"/>
                  <a:pt x="559" y="64"/>
                  <a:pt x="559" y="64"/>
                </a:cubicBezTo>
                <a:cubicBezTo>
                  <a:pt x="558" y="63"/>
                  <a:pt x="560" y="62"/>
                  <a:pt x="560" y="62"/>
                </a:cubicBezTo>
                <a:cubicBezTo>
                  <a:pt x="559" y="61"/>
                  <a:pt x="559" y="60"/>
                  <a:pt x="558" y="60"/>
                </a:cubicBezTo>
                <a:cubicBezTo>
                  <a:pt x="557" y="60"/>
                  <a:pt x="556" y="58"/>
                  <a:pt x="556" y="58"/>
                </a:cubicBezTo>
                <a:cubicBezTo>
                  <a:pt x="555" y="58"/>
                  <a:pt x="555" y="61"/>
                  <a:pt x="554" y="60"/>
                </a:cubicBezTo>
                <a:cubicBezTo>
                  <a:pt x="553" y="60"/>
                  <a:pt x="553" y="59"/>
                  <a:pt x="552" y="59"/>
                </a:cubicBezTo>
                <a:cubicBezTo>
                  <a:pt x="551" y="59"/>
                  <a:pt x="551" y="61"/>
                  <a:pt x="550" y="61"/>
                </a:cubicBezTo>
                <a:cubicBezTo>
                  <a:pt x="550" y="61"/>
                  <a:pt x="548" y="60"/>
                  <a:pt x="548" y="59"/>
                </a:cubicBezTo>
                <a:cubicBezTo>
                  <a:pt x="547" y="59"/>
                  <a:pt x="546" y="58"/>
                  <a:pt x="546" y="58"/>
                </a:cubicBezTo>
                <a:cubicBezTo>
                  <a:pt x="546" y="58"/>
                  <a:pt x="547" y="56"/>
                  <a:pt x="547" y="55"/>
                </a:cubicBezTo>
                <a:cubicBezTo>
                  <a:pt x="548" y="55"/>
                  <a:pt x="549" y="54"/>
                  <a:pt x="549" y="53"/>
                </a:cubicBezTo>
                <a:cubicBezTo>
                  <a:pt x="549" y="53"/>
                  <a:pt x="547" y="51"/>
                  <a:pt x="547" y="51"/>
                </a:cubicBezTo>
                <a:cubicBezTo>
                  <a:pt x="546" y="51"/>
                  <a:pt x="546" y="54"/>
                  <a:pt x="545" y="54"/>
                </a:cubicBezTo>
                <a:cubicBezTo>
                  <a:pt x="544" y="54"/>
                  <a:pt x="544" y="52"/>
                  <a:pt x="543" y="52"/>
                </a:cubicBezTo>
                <a:cubicBezTo>
                  <a:pt x="541" y="51"/>
                  <a:pt x="540" y="50"/>
                  <a:pt x="538" y="49"/>
                </a:cubicBezTo>
                <a:cubicBezTo>
                  <a:pt x="538" y="49"/>
                  <a:pt x="537" y="50"/>
                  <a:pt x="537" y="51"/>
                </a:cubicBezTo>
                <a:cubicBezTo>
                  <a:pt x="537" y="51"/>
                  <a:pt x="539" y="52"/>
                  <a:pt x="539" y="53"/>
                </a:cubicBezTo>
                <a:cubicBezTo>
                  <a:pt x="539" y="53"/>
                  <a:pt x="541" y="54"/>
                  <a:pt x="541" y="54"/>
                </a:cubicBezTo>
                <a:cubicBezTo>
                  <a:pt x="541" y="55"/>
                  <a:pt x="540" y="56"/>
                  <a:pt x="539" y="56"/>
                </a:cubicBezTo>
                <a:cubicBezTo>
                  <a:pt x="540" y="57"/>
                  <a:pt x="541" y="58"/>
                  <a:pt x="542" y="58"/>
                </a:cubicBezTo>
                <a:cubicBezTo>
                  <a:pt x="542" y="58"/>
                  <a:pt x="540" y="60"/>
                  <a:pt x="540" y="60"/>
                </a:cubicBezTo>
                <a:cubicBezTo>
                  <a:pt x="540" y="60"/>
                  <a:pt x="538" y="59"/>
                  <a:pt x="538" y="59"/>
                </a:cubicBezTo>
                <a:cubicBezTo>
                  <a:pt x="537" y="58"/>
                  <a:pt x="536" y="57"/>
                  <a:pt x="536" y="57"/>
                </a:cubicBezTo>
                <a:cubicBezTo>
                  <a:pt x="535" y="56"/>
                  <a:pt x="534" y="56"/>
                  <a:pt x="533" y="55"/>
                </a:cubicBezTo>
                <a:cubicBezTo>
                  <a:pt x="533" y="55"/>
                  <a:pt x="531" y="53"/>
                  <a:pt x="531" y="54"/>
                </a:cubicBezTo>
                <a:cubicBezTo>
                  <a:pt x="531" y="54"/>
                  <a:pt x="529" y="56"/>
                  <a:pt x="529" y="56"/>
                </a:cubicBezTo>
                <a:cubicBezTo>
                  <a:pt x="529" y="56"/>
                  <a:pt x="532" y="57"/>
                  <a:pt x="532" y="57"/>
                </a:cubicBezTo>
                <a:cubicBezTo>
                  <a:pt x="532" y="58"/>
                  <a:pt x="530" y="59"/>
                  <a:pt x="530" y="60"/>
                </a:cubicBezTo>
                <a:cubicBezTo>
                  <a:pt x="530" y="60"/>
                  <a:pt x="529" y="61"/>
                  <a:pt x="528" y="62"/>
                </a:cubicBezTo>
                <a:cubicBezTo>
                  <a:pt x="528" y="63"/>
                  <a:pt x="527" y="63"/>
                  <a:pt x="526" y="64"/>
                </a:cubicBezTo>
                <a:cubicBezTo>
                  <a:pt x="526" y="64"/>
                  <a:pt x="525" y="66"/>
                  <a:pt x="525" y="66"/>
                </a:cubicBezTo>
                <a:cubicBezTo>
                  <a:pt x="525" y="66"/>
                  <a:pt x="523" y="65"/>
                  <a:pt x="523" y="65"/>
                </a:cubicBezTo>
                <a:cubicBezTo>
                  <a:pt x="522" y="64"/>
                  <a:pt x="524" y="63"/>
                  <a:pt x="524" y="62"/>
                </a:cubicBezTo>
                <a:cubicBezTo>
                  <a:pt x="524" y="62"/>
                  <a:pt x="526" y="61"/>
                  <a:pt x="526" y="60"/>
                </a:cubicBezTo>
                <a:cubicBezTo>
                  <a:pt x="526" y="60"/>
                  <a:pt x="524" y="59"/>
                  <a:pt x="524" y="59"/>
                </a:cubicBezTo>
                <a:cubicBezTo>
                  <a:pt x="523" y="58"/>
                  <a:pt x="522" y="57"/>
                  <a:pt x="522" y="57"/>
                </a:cubicBezTo>
                <a:cubicBezTo>
                  <a:pt x="521" y="57"/>
                  <a:pt x="520" y="59"/>
                  <a:pt x="520" y="59"/>
                </a:cubicBezTo>
                <a:cubicBezTo>
                  <a:pt x="519" y="60"/>
                  <a:pt x="519" y="61"/>
                  <a:pt x="518" y="61"/>
                </a:cubicBezTo>
                <a:cubicBezTo>
                  <a:pt x="517" y="63"/>
                  <a:pt x="516" y="64"/>
                  <a:pt x="515" y="66"/>
                </a:cubicBezTo>
                <a:cubicBezTo>
                  <a:pt x="513" y="65"/>
                  <a:pt x="512" y="64"/>
                  <a:pt x="510" y="62"/>
                </a:cubicBezTo>
                <a:cubicBezTo>
                  <a:pt x="511" y="61"/>
                  <a:pt x="512" y="59"/>
                  <a:pt x="514" y="58"/>
                </a:cubicBezTo>
                <a:cubicBezTo>
                  <a:pt x="515" y="56"/>
                  <a:pt x="516" y="55"/>
                  <a:pt x="517" y="53"/>
                </a:cubicBezTo>
                <a:cubicBezTo>
                  <a:pt x="516" y="53"/>
                  <a:pt x="515" y="52"/>
                  <a:pt x="515" y="52"/>
                </a:cubicBezTo>
                <a:cubicBezTo>
                  <a:pt x="514" y="52"/>
                  <a:pt x="514" y="54"/>
                  <a:pt x="513" y="54"/>
                </a:cubicBezTo>
                <a:cubicBezTo>
                  <a:pt x="512" y="54"/>
                  <a:pt x="512" y="52"/>
                  <a:pt x="511" y="52"/>
                </a:cubicBezTo>
                <a:cubicBezTo>
                  <a:pt x="510" y="52"/>
                  <a:pt x="510" y="54"/>
                  <a:pt x="509" y="54"/>
                </a:cubicBezTo>
                <a:cubicBezTo>
                  <a:pt x="509" y="55"/>
                  <a:pt x="508" y="53"/>
                  <a:pt x="507" y="53"/>
                </a:cubicBezTo>
                <a:cubicBezTo>
                  <a:pt x="506" y="53"/>
                  <a:pt x="506" y="55"/>
                  <a:pt x="505" y="55"/>
                </a:cubicBezTo>
                <a:cubicBezTo>
                  <a:pt x="505" y="55"/>
                  <a:pt x="503" y="53"/>
                  <a:pt x="503" y="53"/>
                </a:cubicBezTo>
                <a:cubicBezTo>
                  <a:pt x="502" y="54"/>
                  <a:pt x="502" y="55"/>
                  <a:pt x="501" y="56"/>
                </a:cubicBezTo>
                <a:cubicBezTo>
                  <a:pt x="501" y="56"/>
                  <a:pt x="500" y="57"/>
                  <a:pt x="500" y="58"/>
                </a:cubicBezTo>
                <a:cubicBezTo>
                  <a:pt x="499" y="57"/>
                  <a:pt x="498" y="57"/>
                  <a:pt x="497" y="56"/>
                </a:cubicBezTo>
                <a:cubicBezTo>
                  <a:pt x="497" y="56"/>
                  <a:pt x="495" y="55"/>
                  <a:pt x="495" y="54"/>
                </a:cubicBezTo>
                <a:cubicBezTo>
                  <a:pt x="495" y="54"/>
                  <a:pt x="497" y="53"/>
                  <a:pt x="497" y="52"/>
                </a:cubicBezTo>
                <a:cubicBezTo>
                  <a:pt x="497" y="52"/>
                  <a:pt x="495" y="51"/>
                  <a:pt x="495" y="50"/>
                </a:cubicBezTo>
                <a:cubicBezTo>
                  <a:pt x="495" y="50"/>
                  <a:pt x="496" y="49"/>
                  <a:pt x="496" y="48"/>
                </a:cubicBezTo>
                <a:cubicBezTo>
                  <a:pt x="496" y="47"/>
                  <a:pt x="494" y="47"/>
                  <a:pt x="494" y="47"/>
                </a:cubicBezTo>
                <a:cubicBezTo>
                  <a:pt x="493" y="48"/>
                  <a:pt x="492" y="49"/>
                  <a:pt x="491" y="51"/>
                </a:cubicBezTo>
                <a:cubicBezTo>
                  <a:pt x="491" y="52"/>
                  <a:pt x="492" y="52"/>
                  <a:pt x="493" y="53"/>
                </a:cubicBezTo>
                <a:cubicBezTo>
                  <a:pt x="493" y="53"/>
                  <a:pt x="495" y="54"/>
                  <a:pt x="495" y="54"/>
                </a:cubicBezTo>
                <a:cubicBezTo>
                  <a:pt x="495" y="55"/>
                  <a:pt x="493" y="56"/>
                  <a:pt x="493" y="57"/>
                </a:cubicBezTo>
                <a:cubicBezTo>
                  <a:pt x="493" y="57"/>
                  <a:pt x="496" y="58"/>
                  <a:pt x="496" y="58"/>
                </a:cubicBezTo>
                <a:cubicBezTo>
                  <a:pt x="496" y="59"/>
                  <a:pt x="494" y="61"/>
                  <a:pt x="494" y="61"/>
                </a:cubicBezTo>
                <a:cubicBezTo>
                  <a:pt x="493" y="61"/>
                  <a:pt x="492" y="59"/>
                  <a:pt x="492" y="59"/>
                </a:cubicBezTo>
                <a:cubicBezTo>
                  <a:pt x="492" y="58"/>
                  <a:pt x="490" y="58"/>
                  <a:pt x="489" y="57"/>
                </a:cubicBezTo>
                <a:cubicBezTo>
                  <a:pt x="489" y="57"/>
                  <a:pt x="491" y="55"/>
                  <a:pt x="491" y="55"/>
                </a:cubicBezTo>
                <a:cubicBezTo>
                  <a:pt x="491" y="54"/>
                  <a:pt x="490" y="54"/>
                  <a:pt x="489" y="53"/>
                </a:cubicBezTo>
                <a:cubicBezTo>
                  <a:pt x="489" y="53"/>
                  <a:pt x="487" y="51"/>
                  <a:pt x="487" y="52"/>
                </a:cubicBezTo>
                <a:cubicBezTo>
                  <a:pt x="486" y="52"/>
                  <a:pt x="485" y="54"/>
                  <a:pt x="485" y="54"/>
                </a:cubicBezTo>
                <a:cubicBezTo>
                  <a:pt x="484" y="54"/>
                  <a:pt x="483" y="52"/>
                  <a:pt x="483" y="52"/>
                </a:cubicBezTo>
                <a:cubicBezTo>
                  <a:pt x="482" y="52"/>
                  <a:pt x="481" y="51"/>
                  <a:pt x="481" y="50"/>
                </a:cubicBezTo>
                <a:cubicBezTo>
                  <a:pt x="481" y="50"/>
                  <a:pt x="482" y="48"/>
                  <a:pt x="482" y="48"/>
                </a:cubicBezTo>
                <a:cubicBezTo>
                  <a:pt x="483" y="47"/>
                  <a:pt x="483" y="47"/>
                  <a:pt x="484" y="46"/>
                </a:cubicBezTo>
                <a:cubicBezTo>
                  <a:pt x="484" y="45"/>
                  <a:pt x="486" y="44"/>
                  <a:pt x="486" y="44"/>
                </a:cubicBezTo>
                <a:cubicBezTo>
                  <a:pt x="486" y="43"/>
                  <a:pt x="484" y="42"/>
                  <a:pt x="483" y="42"/>
                </a:cubicBezTo>
                <a:cubicBezTo>
                  <a:pt x="483" y="43"/>
                  <a:pt x="482" y="43"/>
                  <a:pt x="482" y="44"/>
                </a:cubicBezTo>
                <a:cubicBezTo>
                  <a:pt x="481" y="44"/>
                  <a:pt x="480" y="46"/>
                  <a:pt x="480" y="46"/>
                </a:cubicBezTo>
                <a:cubicBezTo>
                  <a:pt x="480" y="46"/>
                  <a:pt x="478" y="45"/>
                  <a:pt x="478" y="45"/>
                </a:cubicBezTo>
                <a:cubicBezTo>
                  <a:pt x="478" y="45"/>
                  <a:pt x="476" y="43"/>
                  <a:pt x="476" y="43"/>
                </a:cubicBezTo>
                <a:cubicBezTo>
                  <a:pt x="475" y="43"/>
                  <a:pt x="474" y="45"/>
                  <a:pt x="474" y="45"/>
                </a:cubicBezTo>
                <a:cubicBezTo>
                  <a:pt x="473" y="46"/>
                  <a:pt x="473" y="47"/>
                  <a:pt x="472" y="47"/>
                </a:cubicBezTo>
                <a:cubicBezTo>
                  <a:pt x="472" y="48"/>
                  <a:pt x="471" y="49"/>
                  <a:pt x="470" y="50"/>
                </a:cubicBezTo>
                <a:cubicBezTo>
                  <a:pt x="470" y="50"/>
                  <a:pt x="473" y="51"/>
                  <a:pt x="473" y="51"/>
                </a:cubicBezTo>
                <a:cubicBezTo>
                  <a:pt x="473" y="52"/>
                  <a:pt x="471" y="53"/>
                  <a:pt x="471" y="54"/>
                </a:cubicBezTo>
                <a:cubicBezTo>
                  <a:pt x="470" y="54"/>
                  <a:pt x="470" y="55"/>
                  <a:pt x="469" y="56"/>
                </a:cubicBezTo>
                <a:cubicBezTo>
                  <a:pt x="469" y="57"/>
                  <a:pt x="468" y="57"/>
                  <a:pt x="468" y="58"/>
                </a:cubicBezTo>
                <a:cubicBezTo>
                  <a:pt x="467" y="58"/>
                  <a:pt x="466" y="60"/>
                  <a:pt x="466" y="60"/>
                </a:cubicBezTo>
                <a:cubicBezTo>
                  <a:pt x="466" y="60"/>
                  <a:pt x="464" y="59"/>
                  <a:pt x="464" y="59"/>
                </a:cubicBezTo>
                <a:cubicBezTo>
                  <a:pt x="464" y="58"/>
                  <a:pt x="466" y="57"/>
                  <a:pt x="465" y="56"/>
                </a:cubicBezTo>
                <a:cubicBezTo>
                  <a:pt x="465" y="56"/>
                  <a:pt x="463" y="55"/>
                  <a:pt x="463" y="55"/>
                </a:cubicBezTo>
                <a:cubicBezTo>
                  <a:pt x="464" y="54"/>
                  <a:pt x="464" y="53"/>
                  <a:pt x="465" y="52"/>
                </a:cubicBezTo>
                <a:cubicBezTo>
                  <a:pt x="465" y="52"/>
                  <a:pt x="466" y="51"/>
                  <a:pt x="467" y="50"/>
                </a:cubicBezTo>
                <a:cubicBezTo>
                  <a:pt x="467" y="50"/>
                  <a:pt x="468" y="48"/>
                  <a:pt x="468" y="48"/>
                </a:cubicBezTo>
                <a:cubicBezTo>
                  <a:pt x="468" y="48"/>
                  <a:pt x="466" y="47"/>
                  <a:pt x="466" y="46"/>
                </a:cubicBezTo>
                <a:cubicBezTo>
                  <a:pt x="465" y="46"/>
                  <a:pt x="464" y="45"/>
                  <a:pt x="464" y="45"/>
                </a:cubicBezTo>
                <a:cubicBezTo>
                  <a:pt x="464" y="45"/>
                  <a:pt x="462" y="46"/>
                  <a:pt x="462" y="47"/>
                </a:cubicBezTo>
                <a:cubicBezTo>
                  <a:pt x="462" y="47"/>
                  <a:pt x="464" y="48"/>
                  <a:pt x="464" y="49"/>
                </a:cubicBezTo>
                <a:cubicBezTo>
                  <a:pt x="464" y="49"/>
                  <a:pt x="463" y="51"/>
                  <a:pt x="463" y="51"/>
                </a:cubicBezTo>
                <a:cubicBezTo>
                  <a:pt x="462" y="51"/>
                  <a:pt x="460" y="49"/>
                  <a:pt x="460" y="49"/>
                </a:cubicBezTo>
                <a:cubicBezTo>
                  <a:pt x="460" y="49"/>
                  <a:pt x="459" y="51"/>
                  <a:pt x="459" y="51"/>
                </a:cubicBezTo>
                <a:cubicBezTo>
                  <a:pt x="459" y="52"/>
                  <a:pt x="461" y="52"/>
                  <a:pt x="461" y="53"/>
                </a:cubicBezTo>
                <a:cubicBezTo>
                  <a:pt x="461" y="54"/>
                  <a:pt x="459" y="54"/>
                  <a:pt x="459" y="55"/>
                </a:cubicBezTo>
                <a:cubicBezTo>
                  <a:pt x="458" y="57"/>
                  <a:pt x="457" y="58"/>
                  <a:pt x="456" y="60"/>
                </a:cubicBezTo>
                <a:cubicBezTo>
                  <a:pt x="455" y="60"/>
                  <a:pt x="454" y="62"/>
                  <a:pt x="454" y="62"/>
                </a:cubicBezTo>
                <a:cubicBezTo>
                  <a:pt x="454" y="62"/>
                  <a:pt x="452" y="60"/>
                  <a:pt x="452" y="60"/>
                </a:cubicBezTo>
                <a:cubicBezTo>
                  <a:pt x="452" y="60"/>
                  <a:pt x="453" y="58"/>
                  <a:pt x="454" y="58"/>
                </a:cubicBezTo>
                <a:cubicBezTo>
                  <a:pt x="454" y="57"/>
                  <a:pt x="455" y="56"/>
                  <a:pt x="455" y="56"/>
                </a:cubicBezTo>
                <a:cubicBezTo>
                  <a:pt x="456" y="55"/>
                  <a:pt x="456" y="54"/>
                  <a:pt x="457" y="53"/>
                </a:cubicBezTo>
                <a:cubicBezTo>
                  <a:pt x="456" y="53"/>
                  <a:pt x="455" y="52"/>
                  <a:pt x="455" y="52"/>
                </a:cubicBezTo>
                <a:cubicBezTo>
                  <a:pt x="454" y="52"/>
                  <a:pt x="453" y="50"/>
                  <a:pt x="452" y="50"/>
                </a:cubicBezTo>
                <a:cubicBezTo>
                  <a:pt x="452" y="50"/>
                  <a:pt x="454" y="48"/>
                  <a:pt x="454" y="48"/>
                </a:cubicBezTo>
                <a:cubicBezTo>
                  <a:pt x="455" y="47"/>
                  <a:pt x="455" y="46"/>
                  <a:pt x="456" y="46"/>
                </a:cubicBezTo>
                <a:cubicBezTo>
                  <a:pt x="456" y="45"/>
                  <a:pt x="457" y="44"/>
                  <a:pt x="458" y="43"/>
                </a:cubicBezTo>
                <a:cubicBezTo>
                  <a:pt x="458" y="43"/>
                  <a:pt x="455" y="42"/>
                  <a:pt x="455" y="42"/>
                </a:cubicBezTo>
                <a:cubicBezTo>
                  <a:pt x="455" y="41"/>
                  <a:pt x="457" y="40"/>
                  <a:pt x="457" y="39"/>
                </a:cubicBezTo>
                <a:cubicBezTo>
                  <a:pt x="457" y="39"/>
                  <a:pt x="455" y="38"/>
                  <a:pt x="455" y="38"/>
                </a:cubicBezTo>
                <a:cubicBezTo>
                  <a:pt x="455" y="38"/>
                  <a:pt x="453" y="39"/>
                  <a:pt x="453" y="40"/>
                </a:cubicBezTo>
                <a:cubicBezTo>
                  <a:pt x="453" y="41"/>
                  <a:pt x="455" y="41"/>
                  <a:pt x="455" y="42"/>
                </a:cubicBezTo>
                <a:cubicBezTo>
                  <a:pt x="455" y="42"/>
                  <a:pt x="454" y="43"/>
                  <a:pt x="454" y="44"/>
                </a:cubicBezTo>
                <a:cubicBezTo>
                  <a:pt x="453" y="45"/>
                  <a:pt x="453" y="45"/>
                  <a:pt x="452" y="46"/>
                </a:cubicBezTo>
                <a:cubicBezTo>
                  <a:pt x="452" y="46"/>
                  <a:pt x="451" y="48"/>
                  <a:pt x="450" y="48"/>
                </a:cubicBezTo>
                <a:cubicBezTo>
                  <a:pt x="450" y="48"/>
                  <a:pt x="448" y="47"/>
                  <a:pt x="448" y="47"/>
                </a:cubicBezTo>
                <a:cubicBezTo>
                  <a:pt x="448" y="47"/>
                  <a:pt x="446" y="49"/>
                  <a:pt x="446" y="49"/>
                </a:cubicBezTo>
                <a:cubicBezTo>
                  <a:pt x="446" y="49"/>
                  <a:pt x="449" y="50"/>
                  <a:pt x="449" y="51"/>
                </a:cubicBezTo>
                <a:cubicBezTo>
                  <a:pt x="448" y="51"/>
                  <a:pt x="447" y="52"/>
                  <a:pt x="447" y="53"/>
                </a:cubicBezTo>
                <a:cubicBezTo>
                  <a:pt x="447" y="53"/>
                  <a:pt x="445" y="55"/>
                  <a:pt x="445" y="55"/>
                </a:cubicBezTo>
                <a:cubicBezTo>
                  <a:pt x="445" y="55"/>
                  <a:pt x="443" y="53"/>
                  <a:pt x="443" y="53"/>
                </a:cubicBezTo>
                <a:cubicBezTo>
                  <a:pt x="443" y="54"/>
                  <a:pt x="441" y="55"/>
                  <a:pt x="441" y="56"/>
                </a:cubicBezTo>
                <a:cubicBezTo>
                  <a:pt x="441" y="56"/>
                  <a:pt x="443" y="57"/>
                  <a:pt x="443" y="57"/>
                </a:cubicBezTo>
                <a:cubicBezTo>
                  <a:pt x="444" y="58"/>
                  <a:pt x="442" y="59"/>
                  <a:pt x="442" y="60"/>
                </a:cubicBezTo>
                <a:cubicBezTo>
                  <a:pt x="442" y="60"/>
                  <a:pt x="444" y="61"/>
                  <a:pt x="444" y="61"/>
                </a:cubicBezTo>
                <a:cubicBezTo>
                  <a:pt x="444" y="62"/>
                  <a:pt x="443" y="63"/>
                  <a:pt x="442" y="63"/>
                </a:cubicBezTo>
                <a:cubicBezTo>
                  <a:pt x="442" y="64"/>
                  <a:pt x="441" y="62"/>
                  <a:pt x="440" y="62"/>
                </a:cubicBezTo>
                <a:cubicBezTo>
                  <a:pt x="439" y="62"/>
                  <a:pt x="439" y="64"/>
                  <a:pt x="438" y="64"/>
                </a:cubicBezTo>
                <a:cubicBezTo>
                  <a:pt x="438" y="64"/>
                  <a:pt x="437" y="62"/>
                  <a:pt x="436" y="62"/>
                </a:cubicBezTo>
                <a:cubicBezTo>
                  <a:pt x="436" y="62"/>
                  <a:pt x="435" y="64"/>
                  <a:pt x="434" y="65"/>
                </a:cubicBezTo>
                <a:cubicBezTo>
                  <a:pt x="434" y="65"/>
                  <a:pt x="432" y="63"/>
                  <a:pt x="432" y="63"/>
                </a:cubicBezTo>
                <a:cubicBezTo>
                  <a:pt x="432" y="63"/>
                  <a:pt x="434" y="61"/>
                  <a:pt x="434" y="61"/>
                </a:cubicBezTo>
                <a:cubicBezTo>
                  <a:pt x="434" y="60"/>
                  <a:pt x="432" y="59"/>
                  <a:pt x="432" y="59"/>
                </a:cubicBezTo>
                <a:cubicBezTo>
                  <a:pt x="432" y="59"/>
                  <a:pt x="430" y="61"/>
                  <a:pt x="430" y="61"/>
                </a:cubicBezTo>
                <a:cubicBezTo>
                  <a:pt x="430" y="62"/>
                  <a:pt x="432" y="62"/>
                  <a:pt x="432" y="63"/>
                </a:cubicBezTo>
                <a:cubicBezTo>
                  <a:pt x="432" y="63"/>
                  <a:pt x="430" y="64"/>
                  <a:pt x="430" y="65"/>
                </a:cubicBezTo>
                <a:cubicBezTo>
                  <a:pt x="430" y="65"/>
                  <a:pt x="433" y="67"/>
                  <a:pt x="433" y="67"/>
                </a:cubicBezTo>
                <a:cubicBezTo>
                  <a:pt x="432" y="67"/>
                  <a:pt x="432" y="69"/>
                  <a:pt x="431" y="69"/>
                </a:cubicBezTo>
                <a:cubicBezTo>
                  <a:pt x="430" y="69"/>
                  <a:pt x="429" y="67"/>
                  <a:pt x="429" y="67"/>
                </a:cubicBezTo>
                <a:cubicBezTo>
                  <a:pt x="429" y="67"/>
                  <a:pt x="427" y="66"/>
                  <a:pt x="427" y="66"/>
                </a:cubicBezTo>
                <a:cubicBezTo>
                  <a:pt x="426" y="65"/>
                  <a:pt x="428" y="64"/>
                  <a:pt x="428" y="63"/>
                </a:cubicBezTo>
                <a:cubicBezTo>
                  <a:pt x="428" y="63"/>
                  <a:pt x="426" y="62"/>
                  <a:pt x="426" y="62"/>
                </a:cubicBezTo>
                <a:cubicBezTo>
                  <a:pt x="426" y="61"/>
                  <a:pt x="428" y="60"/>
                  <a:pt x="428" y="59"/>
                </a:cubicBezTo>
                <a:cubicBezTo>
                  <a:pt x="428" y="59"/>
                  <a:pt x="426" y="58"/>
                  <a:pt x="425" y="58"/>
                </a:cubicBezTo>
                <a:cubicBezTo>
                  <a:pt x="425" y="58"/>
                  <a:pt x="423" y="56"/>
                  <a:pt x="423" y="56"/>
                </a:cubicBezTo>
                <a:cubicBezTo>
                  <a:pt x="423" y="56"/>
                  <a:pt x="425" y="54"/>
                  <a:pt x="425" y="54"/>
                </a:cubicBezTo>
                <a:cubicBezTo>
                  <a:pt x="425" y="53"/>
                  <a:pt x="423" y="52"/>
                  <a:pt x="423" y="52"/>
                </a:cubicBezTo>
                <a:cubicBezTo>
                  <a:pt x="422" y="52"/>
                  <a:pt x="421" y="51"/>
                  <a:pt x="420" y="50"/>
                </a:cubicBezTo>
                <a:cubicBezTo>
                  <a:pt x="420" y="50"/>
                  <a:pt x="418" y="49"/>
                  <a:pt x="418" y="49"/>
                </a:cubicBezTo>
                <a:cubicBezTo>
                  <a:pt x="418" y="48"/>
                  <a:pt x="420" y="47"/>
                  <a:pt x="420" y="46"/>
                </a:cubicBezTo>
                <a:cubicBezTo>
                  <a:pt x="420" y="46"/>
                  <a:pt x="418" y="45"/>
                  <a:pt x="418" y="45"/>
                </a:cubicBezTo>
                <a:cubicBezTo>
                  <a:pt x="417" y="45"/>
                  <a:pt x="416" y="47"/>
                  <a:pt x="416" y="47"/>
                </a:cubicBezTo>
                <a:cubicBezTo>
                  <a:pt x="416" y="47"/>
                  <a:pt x="418" y="48"/>
                  <a:pt x="418" y="49"/>
                </a:cubicBezTo>
                <a:cubicBezTo>
                  <a:pt x="418" y="49"/>
                  <a:pt x="417" y="50"/>
                  <a:pt x="417" y="51"/>
                </a:cubicBezTo>
                <a:cubicBezTo>
                  <a:pt x="416" y="51"/>
                  <a:pt x="415" y="52"/>
                  <a:pt x="415" y="53"/>
                </a:cubicBezTo>
                <a:cubicBezTo>
                  <a:pt x="415" y="54"/>
                  <a:pt x="413" y="55"/>
                  <a:pt x="413" y="55"/>
                </a:cubicBezTo>
                <a:cubicBezTo>
                  <a:pt x="413" y="56"/>
                  <a:pt x="415" y="57"/>
                  <a:pt x="415" y="57"/>
                </a:cubicBezTo>
                <a:cubicBezTo>
                  <a:pt x="415" y="58"/>
                  <a:pt x="414" y="59"/>
                  <a:pt x="414" y="59"/>
                </a:cubicBezTo>
                <a:cubicBezTo>
                  <a:pt x="413" y="60"/>
                  <a:pt x="413" y="61"/>
                  <a:pt x="412" y="62"/>
                </a:cubicBezTo>
                <a:cubicBezTo>
                  <a:pt x="411" y="63"/>
                  <a:pt x="410" y="65"/>
                  <a:pt x="409" y="66"/>
                </a:cubicBezTo>
                <a:cubicBezTo>
                  <a:pt x="407" y="65"/>
                  <a:pt x="406" y="64"/>
                  <a:pt x="404" y="63"/>
                </a:cubicBezTo>
                <a:cubicBezTo>
                  <a:pt x="404" y="62"/>
                  <a:pt x="402" y="62"/>
                  <a:pt x="402" y="61"/>
                </a:cubicBezTo>
                <a:cubicBezTo>
                  <a:pt x="402" y="60"/>
                  <a:pt x="404" y="59"/>
                  <a:pt x="404" y="59"/>
                </a:cubicBezTo>
                <a:cubicBezTo>
                  <a:pt x="403" y="58"/>
                  <a:pt x="401" y="58"/>
                  <a:pt x="401" y="57"/>
                </a:cubicBezTo>
                <a:cubicBezTo>
                  <a:pt x="401" y="57"/>
                  <a:pt x="403" y="55"/>
                  <a:pt x="403" y="55"/>
                </a:cubicBezTo>
                <a:cubicBezTo>
                  <a:pt x="403" y="54"/>
                  <a:pt x="401" y="53"/>
                  <a:pt x="401" y="53"/>
                </a:cubicBezTo>
                <a:cubicBezTo>
                  <a:pt x="400" y="53"/>
                  <a:pt x="399" y="55"/>
                  <a:pt x="399" y="55"/>
                </a:cubicBezTo>
                <a:cubicBezTo>
                  <a:pt x="399" y="55"/>
                  <a:pt x="398" y="58"/>
                  <a:pt x="397" y="57"/>
                </a:cubicBezTo>
                <a:cubicBezTo>
                  <a:pt x="397" y="57"/>
                  <a:pt x="395" y="56"/>
                  <a:pt x="395" y="56"/>
                </a:cubicBezTo>
                <a:cubicBezTo>
                  <a:pt x="395" y="55"/>
                  <a:pt x="397" y="54"/>
                  <a:pt x="397" y="54"/>
                </a:cubicBezTo>
                <a:cubicBezTo>
                  <a:pt x="397" y="53"/>
                  <a:pt x="395" y="53"/>
                  <a:pt x="395" y="52"/>
                </a:cubicBezTo>
                <a:cubicBezTo>
                  <a:pt x="393" y="53"/>
                  <a:pt x="392" y="55"/>
                  <a:pt x="391" y="56"/>
                </a:cubicBezTo>
                <a:cubicBezTo>
                  <a:pt x="391" y="57"/>
                  <a:pt x="390" y="58"/>
                  <a:pt x="390" y="59"/>
                </a:cubicBezTo>
                <a:cubicBezTo>
                  <a:pt x="389" y="59"/>
                  <a:pt x="392" y="60"/>
                  <a:pt x="392" y="60"/>
                </a:cubicBezTo>
                <a:cubicBezTo>
                  <a:pt x="392" y="61"/>
                  <a:pt x="390" y="62"/>
                  <a:pt x="390" y="62"/>
                </a:cubicBezTo>
                <a:cubicBezTo>
                  <a:pt x="390" y="63"/>
                  <a:pt x="389" y="65"/>
                  <a:pt x="388" y="65"/>
                </a:cubicBezTo>
                <a:cubicBezTo>
                  <a:pt x="388" y="65"/>
                  <a:pt x="386" y="63"/>
                  <a:pt x="386" y="63"/>
                </a:cubicBezTo>
                <a:cubicBezTo>
                  <a:pt x="386" y="62"/>
                  <a:pt x="388" y="61"/>
                  <a:pt x="388" y="61"/>
                </a:cubicBezTo>
                <a:cubicBezTo>
                  <a:pt x="387" y="60"/>
                  <a:pt x="386" y="60"/>
                  <a:pt x="386" y="59"/>
                </a:cubicBezTo>
                <a:cubicBezTo>
                  <a:pt x="385" y="59"/>
                  <a:pt x="383" y="58"/>
                  <a:pt x="383" y="57"/>
                </a:cubicBezTo>
                <a:cubicBezTo>
                  <a:pt x="383" y="57"/>
                  <a:pt x="385" y="55"/>
                  <a:pt x="385" y="55"/>
                </a:cubicBezTo>
                <a:cubicBezTo>
                  <a:pt x="385" y="55"/>
                  <a:pt x="383" y="54"/>
                  <a:pt x="383" y="53"/>
                </a:cubicBezTo>
                <a:cubicBezTo>
                  <a:pt x="382" y="53"/>
                  <a:pt x="381" y="52"/>
                  <a:pt x="381" y="52"/>
                </a:cubicBezTo>
                <a:cubicBezTo>
                  <a:pt x="381" y="51"/>
                  <a:pt x="382" y="50"/>
                  <a:pt x="382" y="49"/>
                </a:cubicBezTo>
                <a:cubicBezTo>
                  <a:pt x="383" y="49"/>
                  <a:pt x="384" y="48"/>
                  <a:pt x="384" y="47"/>
                </a:cubicBezTo>
                <a:cubicBezTo>
                  <a:pt x="384" y="47"/>
                  <a:pt x="382" y="46"/>
                  <a:pt x="382" y="46"/>
                </a:cubicBezTo>
                <a:cubicBezTo>
                  <a:pt x="382" y="45"/>
                  <a:pt x="383" y="44"/>
                  <a:pt x="383" y="43"/>
                </a:cubicBezTo>
                <a:cubicBezTo>
                  <a:pt x="384" y="43"/>
                  <a:pt x="381" y="42"/>
                  <a:pt x="381" y="42"/>
                </a:cubicBezTo>
                <a:cubicBezTo>
                  <a:pt x="381" y="42"/>
                  <a:pt x="379" y="43"/>
                  <a:pt x="380" y="44"/>
                </a:cubicBezTo>
                <a:cubicBezTo>
                  <a:pt x="380" y="44"/>
                  <a:pt x="382" y="45"/>
                  <a:pt x="382" y="46"/>
                </a:cubicBezTo>
                <a:cubicBezTo>
                  <a:pt x="382" y="46"/>
                  <a:pt x="380" y="47"/>
                  <a:pt x="380" y="48"/>
                </a:cubicBezTo>
                <a:cubicBezTo>
                  <a:pt x="380" y="49"/>
                  <a:pt x="379" y="49"/>
                  <a:pt x="378" y="50"/>
                </a:cubicBezTo>
                <a:cubicBezTo>
                  <a:pt x="378" y="51"/>
                  <a:pt x="377" y="52"/>
                  <a:pt x="377" y="52"/>
                </a:cubicBezTo>
                <a:cubicBezTo>
                  <a:pt x="376" y="54"/>
                  <a:pt x="374" y="55"/>
                  <a:pt x="373" y="57"/>
                </a:cubicBezTo>
                <a:cubicBezTo>
                  <a:pt x="372" y="58"/>
                  <a:pt x="371" y="60"/>
                  <a:pt x="370" y="61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8" y="64"/>
                  <a:pt x="367" y="65"/>
                  <a:pt x="366" y="66"/>
                </a:cubicBezTo>
                <a:cubicBezTo>
                  <a:pt x="366" y="66"/>
                  <a:pt x="364" y="64"/>
                  <a:pt x="364" y="64"/>
                </a:cubicBezTo>
                <a:cubicBezTo>
                  <a:pt x="364" y="64"/>
                  <a:pt x="362" y="62"/>
                  <a:pt x="362" y="62"/>
                </a:cubicBezTo>
                <a:cubicBezTo>
                  <a:pt x="361" y="62"/>
                  <a:pt x="361" y="64"/>
                  <a:pt x="360" y="64"/>
                </a:cubicBezTo>
                <a:cubicBezTo>
                  <a:pt x="360" y="64"/>
                  <a:pt x="359" y="63"/>
                  <a:pt x="358" y="63"/>
                </a:cubicBezTo>
                <a:cubicBezTo>
                  <a:pt x="358" y="63"/>
                  <a:pt x="356" y="65"/>
                  <a:pt x="356" y="65"/>
                </a:cubicBezTo>
                <a:cubicBezTo>
                  <a:pt x="356" y="65"/>
                  <a:pt x="354" y="64"/>
                  <a:pt x="354" y="63"/>
                </a:cubicBezTo>
                <a:cubicBezTo>
                  <a:pt x="354" y="63"/>
                  <a:pt x="356" y="62"/>
                  <a:pt x="356" y="61"/>
                </a:cubicBezTo>
                <a:cubicBezTo>
                  <a:pt x="356" y="60"/>
                  <a:pt x="357" y="59"/>
                  <a:pt x="357" y="59"/>
                </a:cubicBezTo>
                <a:cubicBezTo>
                  <a:pt x="358" y="58"/>
                  <a:pt x="359" y="57"/>
                  <a:pt x="359" y="57"/>
                </a:cubicBezTo>
                <a:cubicBezTo>
                  <a:pt x="360" y="56"/>
                  <a:pt x="360" y="55"/>
                  <a:pt x="361" y="54"/>
                </a:cubicBezTo>
                <a:cubicBezTo>
                  <a:pt x="361" y="54"/>
                  <a:pt x="362" y="52"/>
                  <a:pt x="363" y="52"/>
                </a:cubicBezTo>
                <a:cubicBezTo>
                  <a:pt x="363" y="52"/>
                  <a:pt x="365" y="54"/>
                  <a:pt x="365" y="54"/>
                </a:cubicBezTo>
                <a:cubicBezTo>
                  <a:pt x="365" y="53"/>
                  <a:pt x="367" y="52"/>
                  <a:pt x="367" y="52"/>
                </a:cubicBezTo>
                <a:cubicBezTo>
                  <a:pt x="366" y="51"/>
                  <a:pt x="365" y="51"/>
                  <a:pt x="364" y="50"/>
                </a:cubicBezTo>
                <a:cubicBezTo>
                  <a:pt x="364" y="49"/>
                  <a:pt x="362" y="49"/>
                  <a:pt x="362" y="48"/>
                </a:cubicBezTo>
                <a:cubicBezTo>
                  <a:pt x="362" y="48"/>
                  <a:pt x="364" y="47"/>
                  <a:pt x="364" y="46"/>
                </a:cubicBezTo>
                <a:cubicBezTo>
                  <a:pt x="363" y="46"/>
                  <a:pt x="362" y="44"/>
                  <a:pt x="362" y="44"/>
                </a:cubicBezTo>
                <a:cubicBezTo>
                  <a:pt x="361" y="44"/>
                  <a:pt x="360" y="46"/>
                  <a:pt x="360" y="46"/>
                </a:cubicBezTo>
                <a:cubicBezTo>
                  <a:pt x="360" y="47"/>
                  <a:pt x="358" y="48"/>
                  <a:pt x="358" y="49"/>
                </a:cubicBezTo>
                <a:cubicBezTo>
                  <a:pt x="358" y="49"/>
                  <a:pt x="360" y="50"/>
                  <a:pt x="360" y="50"/>
                </a:cubicBezTo>
                <a:cubicBezTo>
                  <a:pt x="360" y="51"/>
                  <a:pt x="359" y="53"/>
                  <a:pt x="359" y="53"/>
                </a:cubicBezTo>
                <a:cubicBezTo>
                  <a:pt x="358" y="53"/>
                  <a:pt x="357" y="51"/>
                  <a:pt x="356" y="51"/>
                </a:cubicBezTo>
                <a:cubicBezTo>
                  <a:pt x="356" y="51"/>
                  <a:pt x="355" y="53"/>
                  <a:pt x="355" y="53"/>
                </a:cubicBezTo>
                <a:cubicBezTo>
                  <a:pt x="354" y="54"/>
                  <a:pt x="354" y="55"/>
                  <a:pt x="353" y="55"/>
                </a:cubicBezTo>
                <a:cubicBezTo>
                  <a:pt x="353" y="56"/>
                  <a:pt x="352" y="58"/>
                  <a:pt x="351" y="58"/>
                </a:cubicBezTo>
                <a:cubicBezTo>
                  <a:pt x="351" y="58"/>
                  <a:pt x="349" y="56"/>
                  <a:pt x="349" y="56"/>
                </a:cubicBezTo>
                <a:cubicBezTo>
                  <a:pt x="348" y="56"/>
                  <a:pt x="348" y="58"/>
                  <a:pt x="347" y="58"/>
                </a:cubicBezTo>
                <a:cubicBezTo>
                  <a:pt x="347" y="59"/>
                  <a:pt x="346" y="60"/>
                  <a:pt x="346" y="60"/>
                </a:cubicBezTo>
                <a:cubicBezTo>
                  <a:pt x="346" y="60"/>
                  <a:pt x="343" y="59"/>
                  <a:pt x="343" y="59"/>
                </a:cubicBezTo>
                <a:cubicBezTo>
                  <a:pt x="343" y="58"/>
                  <a:pt x="345" y="57"/>
                  <a:pt x="345" y="56"/>
                </a:cubicBezTo>
                <a:cubicBezTo>
                  <a:pt x="345" y="56"/>
                  <a:pt x="343" y="55"/>
                  <a:pt x="343" y="55"/>
                </a:cubicBezTo>
                <a:cubicBezTo>
                  <a:pt x="342" y="55"/>
                  <a:pt x="342" y="57"/>
                  <a:pt x="341" y="57"/>
                </a:cubicBezTo>
                <a:cubicBezTo>
                  <a:pt x="341" y="57"/>
                  <a:pt x="340" y="55"/>
                  <a:pt x="339" y="55"/>
                </a:cubicBezTo>
                <a:cubicBezTo>
                  <a:pt x="338" y="55"/>
                  <a:pt x="338" y="57"/>
                  <a:pt x="337" y="58"/>
                </a:cubicBezTo>
                <a:cubicBezTo>
                  <a:pt x="337" y="58"/>
                  <a:pt x="336" y="56"/>
                  <a:pt x="335" y="56"/>
                </a:cubicBezTo>
                <a:cubicBezTo>
                  <a:pt x="334" y="56"/>
                  <a:pt x="334" y="58"/>
                  <a:pt x="333" y="58"/>
                </a:cubicBezTo>
                <a:cubicBezTo>
                  <a:pt x="332" y="57"/>
                  <a:pt x="330" y="56"/>
                  <a:pt x="329" y="55"/>
                </a:cubicBezTo>
                <a:cubicBezTo>
                  <a:pt x="330" y="53"/>
                  <a:pt x="331" y="52"/>
                  <a:pt x="332" y="50"/>
                </a:cubicBezTo>
                <a:cubicBezTo>
                  <a:pt x="333" y="49"/>
                  <a:pt x="333" y="49"/>
                  <a:pt x="334" y="48"/>
                </a:cubicBezTo>
                <a:cubicBezTo>
                  <a:pt x="334" y="48"/>
                  <a:pt x="336" y="46"/>
                  <a:pt x="336" y="46"/>
                </a:cubicBezTo>
                <a:cubicBezTo>
                  <a:pt x="336" y="46"/>
                  <a:pt x="334" y="44"/>
                  <a:pt x="333" y="44"/>
                </a:cubicBezTo>
                <a:cubicBezTo>
                  <a:pt x="333" y="44"/>
                  <a:pt x="332" y="46"/>
                  <a:pt x="332" y="46"/>
                </a:cubicBezTo>
                <a:cubicBezTo>
                  <a:pt x="331" y="47"/>
                  <a:pt x="331" y="48"/>
                  <a:pt x="330" y="48"/>
                </a:cubicBezTo>
                <a:cubicBezTo>
                  <a:pt x="329" y="49"/>
                  <a:pt x="329" y="50"/>
                  <a:pt x="328" y="51"/>
                </a:cubicBezTo>
                <a:cubicBezTo>
                  <a:pt x="328" y="51"/>
                  <a:pt x="327" y="52"/>
                  <a:pt x="327" y="53"/>
                </a:cubicBezTo>
                <a:cubicBezTo>
                  <a:pt x="326" y="54"/>
                  <a:pt x="325" y="55"/>
                  <a:pt x="325" y="55"/>
                </a:cubicBezTo>
                <a:cubicBezTo>
                  <a:pt x="325" y="56"/>
                  <a:pt x="327" y="57"/>
                  <a:pt x="327" y="57"/>
                </a:cubicBezTo>
                <a:cubicBezTo>
                  <a:pt x="328" y="57"/>
                  <a:pt x="329" y="58"/>
                  <a:pt x="329" y="59"/>
                </a:cubicBezTo>
                <a:cubicBezTo>
                  <a:pt x="330" y="59"/>
                  <a:pt x="328" y="60"/>
                  <a:pt x="328" y="61"/>
                </a:cubicBezTo>
                <a:cubicBezTo>
                  <a:pt x="327" y="60"/>
                  <a:pt x="326" y="60"/>
                  <a:pt x="325" y="59"/>
                </a:cubicBezTo>
                <a:cubicBezTo>
                  <a:pt x="325" y="59"/>
                  <a:pt x="324" y="57"/>
                  <a:pt x="323" y="57"/>
                </a:cubicBezTo>
                <a:cubicBezTo>
                  <a:pt x="323" y="57"/>
                  <a:pt x="322" y="59"/>
                  <a:pt x="322" y="60"/>
                </a:cubicBezTo>
                <a:cubicBezTo>
                  <a:pt x="321" y="60"/>
                  <a:pt x="320" y="61"/>
                  <a:pt x="320" y="62"/>
                </a:cubicBezTo>
                <a:cubicBezTo>
                  <a:pt x="320" y="61"/>
                  <a:pt x="318" y="61"/>
                  <a:pt x="318" y="60"/>
                </a:cubicBezTo>
                <a:cubicBezTo>
                  <a:pt x="318" y="60"/>
                  <a:pt x="319" y="58"/>
                  <a:pt x="319" y="58"/>
                </a:cubicBezTo>
                <a:cubicBezTo>
                  <a:pt x="320" y="57"/>
                  <a:pt x="320" y="56"/>
                  <a:pt x="321" y="56"/>
                </a:cubicBezTo>
                <a:cubicBezTo>
                  <a:pt x="322" y="55"/>
                  <a:pt x="322" y="54"/>
                  <a:pt x="323" y="53"/>
                </a:cubicBezTo>
                <a:cubicBezTo>
                  <a:pt x="323" y="53"/>
                  <a:pt x="324" y="52"/>
                  <a:pt x="324" y="51"/>
                </a:cubicBezTo>
                <a:cubicBezTo>
                  <a:pt x="324" y="51"/>
                  <a:pt x="323" y="49"/>
                  <a:pt x="322" y="50"/>
                </a:cubicBezTo>
                <a:cubicBezTo>
                  <a:pt x="322" y="50"/>
                  <a:pt x="321" y="52"/>
                  <a:pt x="320" y="52"/>
                </a:cubicBezTo>
                <a:cubicBezTo>
                  <a:pt x="320" y="52"/>
                  <a:pt x="319" y="50"/>
                  <a:pt x="318" y="50"/>
                </a:cubicBezTo>
                <a:cubicBezTo>
                  <a:pt x="318" y="50"/>
                  <a:pt x="317" y="52"/>
                  <a:pt x="317" y="52"/>
                </a:cubicBezTo>
                <a:cubicBezTo>
                  <a:pt x="316" y="53"/>
                  <a:pt x="315" y="54"/>
                  <a:pt x="315" y="55"/>
                </a:cubicBezTo>
                <a:cubicBezTo>
                  <a:pt x="315" y="55"/>
                  <a:pt x="314" y="57"/>
                  <a:pt x="313" y="57"/>
                </a:cubicBezTo>
                <a:cubicBezTo>
                  <a:pt x="313" y="57"/>
                  <a:pt x="311" y="55"/>
                  <a:pt x="311" y="55"/>
                </a:cubicBezTo>
                <a:cubicBezTo>
                  <a:pt x="310" y="55"/>
                  <a:pt x="310" y="57"/>
                  <a:pt x="309" y="57"/>
                </a:cubicBezTo>
                <a:cubicBezTo>
                  <a:pt x="309" y="57"/>
                  <a:pt x="308" y="56"/>
                  <a:pt x="307" y="56"/>
                </a:cubicBezTo>
                <a:cubicBezTo>
                  <a:pt x="306" y="56"/>
                  <a:pt x="306" y="58"/>
                  <a:pt x="305" y="58"/>
                </a:cubicBezTo>
                <a:cubicBezTo>
                  <a:pt x="305" y="58"/>
                  <a:pt x="304" y="56"/>
                  <a:pt x="303" y="56"/>
                </a:cubicBezTo>
                <a:cubicBezTo>
                  <a:pt x="302" y="56"/>
                  <a:pt x="302" y="58"/>
                  <a:pt x="301" y="58"/>
                </a:cubicBezTo>
                <a:cubicBezTo>
                  <a:pt x="301" y="58"/>
                  <a:pt x="300" y="57"/>
                  <a:pt x="299" y="57"/>
                </a:cubicBezTo>
                <a:cubicBezTo>
                  <a:pt x="299" y="57"/>
                  <a:pt x="298" y="59"/>
                  <a:pt x="297" y="59"/>
                </a:cubicBezTo>
                <a:cubicBezTo>
                  <a:pt x="297" y="59"/>
                  <a:pt x="295" y="57"/>
                  <a:pt x="295" y="57"/>
                </a:cubicBezTo>
                <a:cubicBezTo>
                  <a:pt x="295" y="57"/>
                  <a:pt x="294" y="59"/>
                  <a:pt x="293" y="59"/>
                </a:cubicBezTo>
                <a:cubicBezTo>
                  <a:pt x="293" y="60"/>
                  <a:pt x="292" y="61"/>
                  <a:pt x="292" y="62"/>
                </a:cubicBezTo>
                <a:cubicBezTo>
                  <a:pt x="291" y="61"/>
                  <a:pt x="290" y="61"/>
                  <a:pt x="290" y="60"/>
                </a:cubicBezTo>
                <a:cubicBezTo>
                  <a:pt x="289" y="60"/>
                  <a:pt x="287" y="59"/>
                  <a:pt x="287" y="58"/>
                </a:cubicBezTo>
                <a:cubicBezTo>
                  <a:pt x="287" y="58"/>
                  <a:pt x="289" y="56"/>
                  <a:pt x="289" y="56"/>
                </a:cubicBezTo>
                <a:cubicBezTo>
                  <a:pt x="290" y="55"/>
                  <a:pt x="290" y="55"/>
                  <a:pt x="291" y="54"/>
                </a:cubicBezTo>
                <a:cubicBezTo>
                  <a:pt x="291" y="54"/>
                  <a:pt x="292" y="55"/>
                  <a:pt x="293" y="55"/>
                </a:cubicBezTo>
                <a:cubicBezTo>
                  <a:pt x="293" y="56"/>
                  <a:pt x="295" y="57"/>
                  <a:pt x="295" y="57"/>
                </a:cubicBezTo>
                <a:cubicBezTo>
                  <a:pt x="296" y="57"/>
                  <a:pt x="296" y="55"/>
                  <a:pt x="297" y="55"/>
                </a:cubicBezTo>
                <a:cubicBezTo>
                  <a:pt x="298" y="55"/>
                  <a:pt x="298" y="57"/>
                  <a:pt x="299" y="57"/>
                </a:cubicBezTo>
                <a:cubicBezTo>
                  <a:pt x="300" y="57"/>
                  <a:pt x="300" y="54"/>
                  <a:pt x="301" y="54"/>
                </a:cubicBezTo>
                <a:cubicBezTo>
                  <a:pt x="301" y="54"/>
                  <a:pt x="303" y="56"/>
                  <a:pt x="303" y="56"/>
                </a:cubicBezTo>
                <a:cubicBezTo>
                  <a:pt x="304" y="56"/>
                  <a:pt x="304" y="54"/>
                  <a:pt x="305" y="54"/>
                </a:cubicBezTo>
                <a:cubicBezTo>
                  <a:pt x="304" y="53"/>
                  <a:pt x="303" y="53"/>
                  <a:pt x="303" y="52"/>
                </a:cubicBezTo>
                <a:cubicBezTo>
                  <a:pt x="302" y="52"/>
                  <a:pt x="300" y="51"/>
                  <a:pt x="300" y="50"/>
                </a:cubicBezTo>
                <a:cubicBezTo>
                  <a:pt x="300" y="50"/>
                  <a:pt x="302" y="49"/>
                  <a:pt x="302" y="48"/>
                </a:cubicBezTo>
                <a:cubicBezTo>
                  <a:pt x="303" y="48"/>
                  <a:pt x="303" y="47"/>
                  <a:pt x="304" y="46"/>
                </a:cubicBezTo>
                <a:cubicBezTo>
                  <a:pt x="304" y="45"/>
                  <a:pt x="305" y="45"/>
                  <a:pt x="305" y="44"/>
                </a:cubicBezTo>
                <a:cubicBezTo>
                  <a:pt x="305" y="44"/>
                  <a:pt x="304" y="42"/>
                  <a:pt x="303" y="42"/>
                </a:cubicBezTo>
                <a:cubicBezTo>
                  <a:pt x="303" y="42"/>
                  <a:pt x="302" y="44"/>
                  <a:pt x="301" y="44"/>
                </a:cubicBezTo>
                <a:cubicBezTo>
                  <a:pt x="301" y="45"/>
                  <a:pt x="300" y="46"/>
                  <a:pt x="300" y="47"/>
                </a:cubicBezTo>
                <a:cubicBezTo>
                  <a:pt x="299" y="47"/>
                  <a:pt x="299" y="48"/>
                  <a:pt x="298" y="49"/>
                </a:cubicBezTo>
                <a:cubicBezTo>
                  <a:pt x="298" y="49"/>
                  <a:pt x="297" y="51"/>
                  <a:pt x="296" y="51"/>
                </a:cubicBezTo>
                <a:cubicBezTo>
                  <a:pt x="296" y="51"/>
                  <a:pt x="295" y="49"/>
                  <a:pt x="294" y="49"/>
                </a:cubicBezTo>
                <a:cubicBezTo>
                  <a:pt x="294" y="49"/>
                  <a:pt x="293" y="52"/>
                  <a:pt x="292" y="52"/>
                </a:cubicBezTo>
                <a:cubicBezTo>
                  <a:pt x="292" y="52"/>
                  <a:pt x="290" y="50"/>
                  <a:pt x="290" y="50"/>
                </a:cubicBezTo>
                <a:cubicBezTo>
                  <a:pt x="290" y="50"/>
                  <a:pt x="289" y="51"/>
                  <a:pt x="288" y="52"/>
                </a:cubicBezTo>
                <a:cubicBezTo>
                  <a:pt x="288" y="53"/>
                  <a:pt x="287" y="54"/>
                  <a:pt x="287" y="54"/>
                </a:cubicBezTo>
                <a:cubicBezTo>
                  <a:pt x="286" y="55"/>
                  <a:pt x="286" y="56"/>
                  <a:pt x="285" y="57"/>
                </a:cubicBezTo>
                <a:cubicBezTo>
                  <a:pt x="284" y="57"/>
                  <a:pt x="284" y="58"/>
                  <a:pt x="283" y="59"/>
                </a:cubicBezTo>
                <a:cubicBezTo>
                  <a:pt x="283" y="60"/>
                  <a:pt x="282" y="60"/>
                  <a:pt x="282" y="61"/>
                </a:cubicBezTo>
                <a:cubicBezTo>
                  <a:pt x="281" y="62"/>
                  <a:pt x="280" y="63"/>
                  <a:pt x="280" y="63"/>
                </a:cubicBezTo>
                <a:cubicBezTo>
                  <a:pt x="280" y="64"/>
                  <a:pt x="282" y="65"/>
                  <a:pt x="282" y="65"/>
                </a:cubicBezTo>
                <a:cubicBezTo>
                  <a:pt x="282" y="65"/>
                  <a:pt x="281" y="67"/>
                  <a:pt x="280" y="67"/>
                </a:cubicBezTo>
                <a:cubicBezTo>
                  <a:pt x="280" y="67"/>
                  <a:pt x="279" y="69"/>
                  <a:pt x="279" y="69"/>
                </a:cubicBezTo>
                <a:cubicBezTo>
                  <a:pt x="278" y="69"/>
                  <a:pt x="277" y="68"/>
                  <a:pt x="277" y="68"/>
                </a:cubicBezTo>
                <a:cubicBezTo>
                  <a:pt x="276" y="68"/>
                  <a:pt x="275" y="70"/>
                  <a:pt x="275" y="70"/>
                </a:cubicBezTo>
                <a:cubicBezTo>
                  <a:pt x="275" y="70"/>
                  <a:pt x="273" y="68"/>
                  <a:pt x="273" y="68"/>
                </a:cubicBezTo>
                <a:cubicBezTo>
                  <a:pt x="273" y="67"/>
                  <a:pt x="274" y="67"/>
                  <a:pt x="274" y="66"/>
                </a:cubicBezTo>
                <a:cubicBezTo>
                  <a:pt x="275" y="65"/>
                  <a:pt x="276" y="64"/>
                  <a:pt x="276" y="64"/>
                </a:cubicBezTo>
                <a:cubicBezTo>
                  <a:pt x="276" y="63"/>
                  <a:pt x="274" y="62"/>
                  <a:pt x="274" y="62"/>
                </a:cubicBezTo>
                <a:cubicBezTo>
                  <a:pt x="274" y="62"/>
                  <a:pt x="275" y="60"/>
                  <a:pt x="275" y="60"/>
                </a:cubicBezTo>
                <a:cubicBezTo>
                  <a:pt x="276" y="59"/>
                  <a:pt x="277" y="58"/>
                  <a:pt x="277" y="58"/>
                </a:cubicBezTo>
                <a:cubicBezTo>
                  <a:pt x="278" y="57"/>
                  <a:pt x="278" y="56"/>
                  <a:pt x="279" y="55"/>
                </a:cubicBezTo>
                <a:cubicBezTo>
                  <a:pt x="279" y="55"/>
                  <a:pt x="280" y="54"/>
                  <a:pt x="281" y="53"/>
                </a:cubicBezTo>
                <a:cubicBezTo>
                  <a:pt x="281" y="54"/>
                  <a:pt x="282" y="54"/>
                  <a:pt x="283" y="55"/>
                </a:cubicBezTo>
                <a:cubicBezTo>
                  <a:pt x="283" y="55"/>
                  <a:pt x="285" y="53"/>
                  <a:pt x="285" y="53"/>
                </a:cubicBezTo>
                <a:cubicBezTo>
                  <a:pt x="285" y="52"/>
                  <a:pt x="282" y="51"/>
                  <a:pt x="282" y="51"/>
                </a:cubicBezTo>
                <a:cubicBezTo>
                  <a:pt x="282" y="51"/>
                  <a:pt x="281" y="53"/>
                  <a:pt x="281" y="53"/>
                </a:cubicBezTo>
                <a:cubicBezTo>
                  <a:pt x="280" y="53"/>
                  <a:pt x="279" y="51"/>
                  <a:pt x="278" y="51"/>
                </a:cubicBezTo>
                <a:cubicBezTo>
                  <a:pt x="278" y="51"/>
                  <a:pt x="277" y="54"/>
                  <a:pt x="277" y="54"/>
                </a:cubicBezTo>
                <a:cubicBezTo>
                  <a:pt x="276" y="54"/>
                  <a:pt x="274" y="52"/>
                  <a:pt x="274" y="52"/>
                </a:cubicBezTo>
                <a:cubicBezTo>
                  <a:pt x="274" y="51"/>
                  <a:pt x="276" y="50"/>
                  <a:pt x="276" y="50"/>
                </a:cubicBezTo>
                <a:cubicBezTo>
                  <a:pt x="276" y="50"/>
                  <a:pt x="274" y="48"/>
                  <a:pt x="274" y="48"/>
                </a:cubicBezTo>
                <a:cubicBezTo>
                  <a:pt x="274" y="48"/>
                  <a:pt x="272" y="50"/>
                  <a:pt x="272" y="50"/>
                </a:cubicBezTo>
                <a:cubicBezTo>
                  <a:pt x="272" y="51"/>
                  <a:pt x="275" y="52"/>
                  <a:pt x="274" y="52"/>
                </a:cubicBezTo>
                <a:cubicBezTo>
                  <a:pt x="274" y="52"/>
                  <a:pt x="273" y="54"/>
                  <a:pt x="273" y="54"/>
                </a:cubicBezTo>
                <a:cubicBezTo>
                  <a:pt x="272" y="54"/>
                  <a:pt x="271" y="52"/>
                  <a:pt x="270" y="52"/>
                </a:cubicBezTo>
                <a:cubicBezTo>
                  <a:pt x="270" y="53"/>
                  <a:pt x="269" y="55"/>
                  <a:pt x="269" y="55"/>
                </a:cubicBezTo>
                <a:cubicBezTo>
                  <a:pt x="268" y="55"/>
                  <a:pt x="267" y="53"/>
                  <a:pt x="267" y="53"/>
                </a:cubicBezTo>
                <a:cubicBezTo>
                  <a:pt x="266" y="54"/>
                  <a:pt x="265" y="54"/>
                  <a:pt x="265" y="55"/>
                </a:cubicBezTo>
                <a:cubicBezTo>
                  <a:pt x="265" y="56"/>
                  <a:pt x="263" y="57"/>
                  <a:pt x="263" y="57"/>
                </a:cubicBezTo>
                <a:cubicBezTo>
                  <a:pt x="263" y="58"/>
                  <a:pt x="265" y="59"/>
                  <a:pt x="265" y="59"/>
                </a:cubicBezTo>
                <a:cubicBezTo>
                  <a:pt x="265" y="60"/>
                  <a:pt x="264" y="61"/>
                  <a:pt x="264" y="61"/>
                </a:cubicBezTo>
                <a:cubicBezTo>
                  <a:pt x="264" y="62"/>
                  <a:pt x="266" y="63"/>
                  <a:pt x="266" y="63"/>
                </a:cubicBezTo>
                <a:cubicBezTo>
                  <a:pt x="266" y="64"/>
                  <a:pt x="264" y="65"/>
                  <a:pt x="264" y="65"/>
                </a:cubicBezTo>
                <a:cubicBezTo>
                  <a:pt x="264" y="66"/>
                  <a:pt x="262" y="67"/>
                  <a:pt x="262" y="68"/>
                </a:cubicBezTo>
                <a:cubicBezTo>
                  <a:pt x="262" y="67"/>
                  <a:pt x="260" y="67"/>
                  <a:pt x="260" y="66"/>
                </a:cubicBezTo>
                <a:cubicBezTo>
                  <a:pt x="260" y="65"/>
                  <a:pt x="262" y="64"/>
                  <a:pt x="262" y="64"/>
                </a:cubicBezTo>
                <a:cubicBezTo>
                  <a:pt x="262" y="63"/>
                  <a:pt x="260" y="63"/>
                  <a:pt x="260" y="62"/>
                </a:cubicBezTo>
                <a:cubicBezTo>
                  <a:pt x="260" y="62"/>
                  <a:pt x="262" y="60"/>
                  <a:pt x="261" y="60"/>
                </a:cubicBezTo>
                <a:cubicBezTo>
                  <a:pt x="261" y="59"/>
                  <a:pt x="259" y="58"/>
                  <a:pt x="259" y="58"/>
                </a:cubicBezTo>
                <a:cubicBezTo>
                  <a:pt x="259" y="58"/>
                  <a:pt x="258" y="60"/>
                  <a:pt x="257" y="60"/>
                </a:cubicBezTo>
                <a:cubicBezTo>
                  <a:pt x="257" y="60"/>
                  <a:pt x="256" y="59"/>
                  <a:pt x="255" y="59"/>
                </a:cubicBezTo>
                <a:cubicBezTo>
                  <a:pt x="254" y="60"/>
                  <a:pt x="253" y="62"/>
                  <a:pt x="252" y="63"/>
                </a:cubicBezTo>
                <a:cubicBezTo>
                  <a:pt x="251" y="64"/>
                  <a:pt x="251" y="64"/>
                  <a:pt x="250" y="65"/>
                </a:cubicBezTo>
                <a:cubicBezTo>
                  <a:pt x="249" y="64"/>
                  <a:pt x="247" y="63"/>
                  <a:pt x="246" y="62"/>
                </a:cubicBezTo>
                <a:cubicBezTo>
                  <a:pt x="246" y="61"/>
                  <a:pt x="247" y="60"/>
                  <a:pt x="247" y="60"/>
                </a:cubicBezTo>
                <a:cubicBezTo>
                  <a:pt x="247" y="59"/>
                  <a:pt x="245" y="58"/>
                  <a:pt x="245" y="58"/>
                </a:cubicBezTo>
                <a:cubicBezTo>
                  <a:pt x="245" y="57"/>
                  <a:pt x="247" y="56"/>
                  <a:pt x="247" y="56"/>
                </a:cubicBezTo>
                <a:cubicBezTo>
                  <a:pt x="247" y="55"/>
                  <a:pt x="248" y="53"/>
                  <a:pt x="249" y="53"/>
                </a:cubicBezTo>
                <a:cubicBezTo>
                  <a:pt x="249" y="53"/>
                  <a:pt x="250" y="55"/>
                  <a:pt x="251" y="55"/>
                </a:cubicBezTo>
                <a:cubicBezTo>
                  <a:pt x="251" y="55"/>
                  <a:pt x="253" y="57"/>
                  <a:pt x="253" y="57"/>
                </a:cubicBezTo>
                <a:cubicBezTo>
                  <a:pt x="253" y="56"/>
                  <a:pt x="255" y="55"/>
                  <a:pt x="255" y="55"/>
                </a:cubicBezTo>
                <a:cubicBezTo>
                  <a:pt x="255" y="54"/>
                  <a:pt x="253" y="54"/>
                  <a:pt x="253" y="53"/>
                </a:cubicBezTo>
                <a:cubicBezTo>
                  <a:pt x="252" y="52"/>
                  <a:pt x="254" y="51"/>
                  <a:pt x="254" y="51"/>
                </a:cubicBezTo>
                <a:cubicBezTo>
                  <a:pt x="254" y="50"/>
                  <a:pt x="252" y="49"/>
                  <a:pt x="252" y="49"/>
                </a:cubicBezTo>
                <a:cubicBezTo>
                  <a:pt x="252" y="49"/>
                  <a:pt x="251" y="51"/>
                  <a:pt x="250" y="51"/>
                </a:cubicBezTo>
                <a:cubicBezTo>
                  <a:pt x="250" y="51"/>
                  <a:pt x="249" y="50"/>
                  <a:pt x="248" y="49"/>
                </a:cubicBezTo>
                <a:cubicBezTo>
                  <a:pt x="248" y="49"/>
                  <a:pt x="250" y="48"/>
                  <a:pt x="250" y="47"/>
                </a:cubicBezTo>
                <a:cubicBezTo>
                  <a:pt x="250" y="47"/>
                  <a:pt x="247" y="46"/>
                  <a:pt x="248" y="46"/>
                </a:cubicBezTo>
                <a:cubicBezTo>
                  <a:pt x="247" y="46"/>
                  <a:pt x="246" y="47"/>
                  <a:pt x="246" y="48"/>
                </a:cubicBezTo>
                <a:cubicBezTo>
                  <a:pt x="246" y="48"/>
                  <a:pt x="248" y="49"/>
                  <a:pt x="248" y="49"/>
                </a:cubicBezTo>
                <a:cubicBezTo>
                  <a:pt x="248" y="50"/>
                  <a:pt x="247" y="51"/>
                  <a:pt x="246" y="52"/>
                </a:cubicBezTo>
                <a:cubicBezTo>
                  <a:pt x="246" y="52"/>
                  <a:pt x="245" y="53"/>
                  <a:pt x="245" y="54"/>
                </a:cubicBezTo>
                <a:cubicBezTo>
                  <a:pt x="244" y="55"/>
                  <a:pt x="244" y="56"/>
                  <a:pt x="243" y="56"/>
                </a:cubicBezTo>
                <a:cubicBezTo>
                  <a:pt x="243" y="56"/>
                  <a:pt x="241" y="54"/>
                  <a:pt x="241" y="54"/>
                </a:cubicBezTo>
                <a:cubicBezTo>
                  <a:pt x="240" y="55"/>
                  <a:pt x="240" y="56"/>
                  <a:pt x="239" y="57"/>
                </a:cubicBezTo>
                <a:cubicBezTo>
                  <a:pt x="239" y="57"/>
                  <a:pt x="241" y="58"/>
                  <a:pt x="241" y="58"/>
                </a:cubicBezTo>
                <a:cubicBezTo>
                  <a:pt x="241" y="59"/>
                  <a:pt x="240" y="61"/>
                  <a:pt x="240" y="61"/>
                </a:cubicBezTo>
                <a:cubicBezTo>
                  <a:pt x="239" y="61"/>
                  <a:pt x="237" y="59"/>
                  <a:pt x="237" y="59"/>
                </a:cubicBezTo>
                <a:cubicBezTo>
                  <a:pt x="237" y="59"/>
                  <a:pt x="239" y="57"/>
                  <a:pt x="239" y="57"/>
                </a:cubicBezTo>
                <a:cubicBezTo>
                  <a:pt x="239" y="56"/>
                  <a:pt x="237" y="55"/>
                  <a:pt x="237" y="55"/>
                </a:cubicBezTo>
                <a:cubicBezTo>
                  <a:pt x="236" y="54"/>
                  <a:pt x="235" y="54"/>
                  <a:pt x="235" y="53"/>
                </a:cubicBezTo>
                <a:cubicBezTo>
                  <a:pt x="234" y="53"/>
                  <a:pt x="233" y="52"/>
                  <a:pt x="232" y="52"/>
                </a:cubicBezTo>
                <a:cubicBezTo>
                  <a:pt x="231" y="53"/>
                  <a:pt x="230" y="55"/>
                  <a:pt x="229" y="56"/>
                </a:cubicBezTo>
                <a:cubicBezTo>
                  <a:pt x="228" y="57"/>
                  <a:pt x="228" y="58"/>
                  <a:pt x="227" y="58"/>
                </a:cubicBezTo>
                <a:cubicBezTo>
                  <a:pt x="227" y="58"/>
                  <a:pt x="225" y="57"/>
                  <a:pt x="225" y="57"/>
                </a:cubicBezTo>
                <a:cubicBezTo>
                  <a:pt x="224" y="57"/>
                  <a:pt x="224" y="59"/>
                  <a:pt x="223" y="59"/>
                </a:cubicBezTo>
                <a:cubicBezTo>
                  <a:pt x="222" y="59"/>
                  <a:pt x="222" y="57"/>
                  <a:pt x="221" y="57"/>
                </a:cubicBezTo>
                <a:cubicBezTo>
                  <a:pt x="220" y="57"/>
                  <a:pt x="219" y="55"/>
                  <a:pt x="219" y="55"/>
                </a:cubicBezTo>
                <a:cubicBezTo>
                  <a:pt x="218" y="55"/>
                  <a:pt x="218" y="57"/>
                  <a:pt x="217" y="58"/>
                </a:cubicBezTo>
                <a:cubicBezTo>
                  <a:pt x="216" y="57"/>
                  <a:pt x="216" y="57"/>
                  <a:pt x="215" y="56"/>
                </a:cubicBezTo>
                <a:cubicBezTo>
                  <a:pt x="214" y="56"/>
                  <a:pt x="213" y="55"/>
                  <a:pt x="213" y="54"/>
                </a:cubicBezTo>
                <a:cubicBezTo>
                  <a:pt x="213" y="54"/>
                  <a:pt x="214" y="52"/>
                  <a:pt x="214" y="52"/>
                </a:cubicBezTo>
                <a:cubicBezTo>
                  <a:pt x="215" y="52"/>
                  <a:pt x="216" y="54"/>
                  <a:pt x="217" y="54"/>
                </a:cubicBezTo>
                <a:cubicBezTo>
                  <a:pt x="217" y="53"/>
                  <a:pt x="218" y="52"/>
                  <a:pt x="218" y="51"/>
                </a:cubicBezTo>
                <a:cubicBezTo>
                  <a:pt x="217" y="50"/>
                  <a:pt x="215" y="49"/>
                  <a:pt x="214" y="48"/>
                </a:cubicBezTo>
                <a:cubicBezTo>
                  <a:pt x="213" y="49"/>
                  <a:pt x="213" y="50"/>
                  <a:pt x="212" y="50"/>
                </a:cubicBezTo>
                <a:cubicBezTo>
                  <a:pt x="212" y="51"/>
                  <a:pt x="211" y="53"/>
                  <a:pt x="210" y="53"/>
                </a:cubicBezTo>
                <a:cubicBezTo>
                  <a:pt x="210" y="53"/>
                  <a:pt x="208" y="51"/>
                  <a:pt x="208" y="51"/>
                </a:cubicBezTo>
                <a:cubicBezTo>
                  <a:pt x="208" y="51"/>
                  <a:pt x="207" y="52"/>
                  <a:pt x="206" y="53"/>
                </a:cubicBezTo>
                <a:cubicBezTo>
                  <a:pt x="206" y="54"/>
                  <a:pt x="205" y="55"/>
                  <a:pt x="205" y="55"/>
                </a:cubicBezTo>
                <a:cubicBezTo>
                  <a:pt x="205" y="56"/>
                  <a:pt x="203" y="57"/>
                  <a:pt x="203" y="58"/>
                </a:cubicBezTo>
                <a:cubicBezTo>
                  <a:pt x="203" y="58"/>
                  <a:pt x="205" y="59"/>
                  <a:pt x="205" y="59"/>
                </a:cubicBezTo>
                <a:cubicBezTo>
                  <a:pt x="205" y="59"/>
                  <a:pt x="204" y="61"/>
                  <a:pt x="204" y="61"/>
                </a:cubicBezTo>
                <a:cubicBezTo>
                  <a:pt x="203" y="62"/>
                  <a:pt x="202" y="60"/>
                  <a:pt x="201" y="60"/>
                </a:cubicBezTo>
                <a:cubicBezTo>
                  <a:pt x="201" y="60"/>
                  <a:pt x="199" y="58"/>
                  <a:pt x="199" y="58"/>
                </a:cubicBezTo>
                <a:cubicBezTo>
                  <a:pt x="199" y="57"/>
                  <a:pt x="201" y="56"/>
                  <a:pt x="201" y="56"/>
                </a:cubicBezTo>
                <a:cubicBezTo>
                  <a:pt x="201" y="55"/>
                  <a:pt x="203" y="54"/>
                  <a:pt x="203" y="54"/>
                </a:cubicBezTo>
                <a:cubicBezTo>
                  <a:pt x="202" y="53"/>
                  <a:pt x="200" y="53"/>
                  <a:pt x="200" y="52"/>
                </a:cubicBezTo>
                <a:cubicBezTo>
                  <a:pt x="200" y="51"/>
                  <a:pt x="202" y="50"/>
                  <a:pt x="202" y="50"/>
                </a:cubicBezTo>
                <a:cubicBezTo>
                  <a:pt x="202" y="49"/>
                  <a:pt x="200" y="49"/>
                  <a:pt x="200" y="48"/>
                </a:cubicBezTo>
                <a:cubicBezTo>
                  <a:pt x="199" y="49"/>
                  <a:pt x="197" y="51"/>
                  <a:pt x="196" y="52"/>
                </a:cubicBezTo>
                <a:cubicBezTo>
                  <a:pt x="197" y="53"/>
                  <a:pt x="198" y="53"/>
                  <a:pt x="199" y="54"/>
                </a:cubicBezTo>
                <a:cubicBezTo>
                  <a:pt x="199" y="54"/>
                  <a:pt x="197" y="56"/>
                  <a:pt x="197" y="56"/>
                </a:cubicBezTo>
                <a:cubicBezTo>
                  <a:pt x="196" y="57"/>
                  <a:pt x="196" y="58"/>
                  <a:pt x="195" y="59"/>
                </a:cubicBezTo>
                <a:cubicBezTo>
                  <a:pt x="195" y="59"/>
                  <a:pt x="194" y="60"/>
                  <a:pt x="193" y="61"/>
                </a:cubicBezTo>
                <a:cubicBezTo>
                  <a:pt x="193" y="61"/>
                  <a:pt x="192" y="63"/>
                  <a:pt x="192" y="63"/>
                </a:cubicBezTo>
                <a:cubicBezTo>
                  <a:pt x="192" y="63"/>
                  <a:pt x="190" y="61"/>
                  <a:pt x="190" y="61"/>
                </a:cubicBezTo>
                <a:cubicBezTo>
                  <a:pt x="189" y="61"/>
                  <a:pt x="188" y="60"/>
                  <a:pt x="187" y="60"/>
                </a:cubicBezTo>
                <a:cubicBezTo>
                  <a:pt x="187" y="60"/>
                  <a:pt x="186" y="62"/>
                  <a:pt x="186" y="62"/>
                </a:cubicBezTo>
                <a:cubicBezTo>
                  <a:pt x="185" y="63"/>
                  <a:pt x="184" y="63"/>
                  <a:pt x="184" y="64"/>
                </a:cubicBezTo>
                <a:cubicBezTo>
                  <a:pt x="183" y="65"/>
                  <a:pt x="183" y="66"/>
                  <a:pt x="182" y="66"/>
                </a:cubicBezTo>
                <a:cubicBezTo>
                  <a:pt x="182" y="67"/>
                  <a:pt x="181" y="68"/>
                  <a:pt x="180" y="69"/>
                </a:cubicBezTo>
                <a:cubicBezTo>
                  <a:pt x="180" y="69"/>
                  <a:pt x="179" y="67"/>
                  <a:pt x="178" y="67"/>
                </a:cubicBezTo>
                <a:cubicBezTo>
                  <a:pt x="178" y="67"/>
                  <a:pt x="177" y="69"/>
                  <a:pt x="177" y="69"/>
                </a:cubicBezTo>
                <a:cubicBezTo>
                  <a:pt x="176" y="69"/>
                  <a:pt x="174" y="68"/>
                  <a:pt x="174" y="67"/>
                </a:cubicBezTo>
                <a:cubicBezTo>
                  <a:pt x="174" y="67"/>
                  <a:pt x="176" y="65"/>
                  <a:pt x="176" y="65"/>
                </a:cubicBezTo>
                <a:cubicBezTo>
                  <a:pt x="176" y="65"/>
                  <a:pt x="178" y="67"/>
                  <a:pt x="178" y="67"/>
                </a:cubicBezTo>
                <a:cubicBezTo>
                  <a:pt x="179" y="66"/>
                  <a:pt x="179" y="65"/>
                  <a:pt x="180" y="65"/>
                </a:cubicBezTo>
                <a:cubicBezTo>
                  <a:pt x="181" y="64"/>
                  <a:pt x="181" y="63"/>
                  <a:pt x="182" y="62"/>
                </a:cubicBezTo>
                <a:cubicBezTo>
                  <a:pt x="182" y="62"/>
                  <a:pt x="183" y="61"/>
                  <a:pt x="183" y="60"/>
                </a:cubicBezTo>
                <a:cubicBezTo>
                  <a:pt x="184" y="59"/>
                  <a:pt x="184" y="59"/>
                  <a:pt x="185" y="58"/>
                </a:cubicBezTo>
                <a:cubicBezTo>
                  <a:pt x="185" y="58"/>
                  <a:pt x="187" y="60"/>
                  <a:pt x="187" y="60"/>
                </a:cubicBezTo>
                <a:cubicBezTo>
                  <a:pt x="188" y="60"/>
                  <a:pt x="189" y="58"/>
                  <a:pt x="189" y="57"/>
                </a:cubicBezTo>
                <a:cubicBezTo>
                  <a:pt x="190" y="57"/>
                  <a:pt x="190" y="56"/>
                  <a:pt x="191" y="55"/>
                </a:cubicBezTo>
                <a:cubicBezTo>
                  <a:pt x="191" y="55"/>
                  <a:pt x="192" y="53"/>
                  <a:pt x="192" y="53"/>
                </a:cubicBezTo>
                <a:cubicBezTo>
                  <a:pt x="192" y="52"/>
                  <a:pt x="190" y="52"/>
                  <a:pt x="190" y="51"/>
                </a:cubicBezTo>
                <a:cubicBezTo>
                  <a:pt x="190" y="51"/>
                  <a:pt x="192" y="50"/>
                  <a:pt x="192" y="49"/>
                </a:cubicBezTo>
                <a:cubicBezTo>
                  <a:pt x="192" y="49"/>
                  <a:pt x="190" y="48"/>
                  <a:pt x="190" y="47"/>
                </a:cubicBezTo>
                <a:cubicBezTo>
                  <a:pt x="189" y="49"/>
                  <a:pt x="187" y="50"/>
                  <a:pt x="186" y="52"/>
                </a:cubicBezTo>
                <a:cubicBezTo>
                  <a:pt x="186" y="52"/>
                  <a:pt x="185" y="54"/>
                  <a:pt x="185" y="54"/>
                </a:cubicBezTo>
                <a:cubicBezTo>
                  <a:pt x="184" y="54"/>
                  <a:pt x="183" y="52"/>
                  <a:pt x="182" y="52"/>
                </a:cubicBezTo>
                <a:cubicBezTo>
                  <a:pt x="182" y="52"/>
                  <a:pt x="181" y="55"/>
                  <a:pt x="181" y="55"/>
                </a:cubicBezTo>
                <a:cubicBezTo>
                  <a:pt x="180" y="55"/>
                  <a:pt x="178" y="53"/>
                  <a:pt x="178" y="53"/>
                </a:cubicBezTo>
                <a:cubicBezTo>
                  <a:pt x="178" y="53"/>
                  <a:pt x="177" y="55"/>
                  <a:pt x="177" y="55"/>
                </a:cubicBezTo>
                <a:cubicBezTo>
                  <a:pt x="177" y="56"/>
                  <a:pt x="179" y="56"/>
                  <a:pt x="179" y="57"/>
                </a:cubicBezTo>
                <a:cubicBezTo>
                  <a:pt x="179" y="57"/>
                  <a:pt x="177" y="58"/>
                  <a:pt x="177" y="59"/>
                </a:cubicBezTo>
                <a:cubicBezTo>
                  <a:pt x="177" y="60"/>
                  <a:pt x="176" y="61"/>
                  <a:pt x="175" y="61"/>
                </a:cubicBezTo>
                <a:cubicBezTo>
                  <a:pt x="175" y="62"/>
                  <a:pt x="174" y="63"/>
                  <a:pt x="174" y="63"/>
                </a:cubicBezTo>
                <a:cubicBezTo>
                  <a:pt x="174" y="64"/>
                  <a:pt x="172" y="62"/>
                  <a:pt x="172" y="62"/>
                </a:cubicBezTo>
                <a:cubicBezTo>
                  <a:pt x="171" y="62"/>
                  <a:pt x="171" y="64"/>
                  <a:pt x="170" y="64"/>
                </a:cubicBezTo>
                <a:cubicBezTo>
                  <a:pt x="169" y="64"/>
                  <a:pt x="168" y="62"/>
                  <a:pt x="168" y="62"/>
                </a:cubicBezTo>
                <a:cubicBezTo>
                  <a:pt x="167" y="62"/>
                  <a:pt x="167" y="64"/>
                  <a:pt x="166" y="65"/>
                </a:cubicBezTo>
                <a:cubicBezTo>
                  <a:pt x="164" y="63"/>
                  <a:pt x="163" y="62"/>
                  <a:pt x="161" y="61"/>
                </a:cubicBezTo>
                <a:cubicBezTo>
                  <a:pt x="162" y="60"/>
                  <a:pt x="163" y="60"/>
                  <a:pt x="163" y="59"/>
                </a:cubicBezTo>
                <a:cubicBezTo>
                  <a:pt x="163" y="59"/>
                  <a:pt x="165" y="57"/>
                  <a:pt x="165" y="57"/>
                </a:cubicBezTo>
                <a:cubicBezTo>
                  <a:pt x="165" y="57"/>
                  <a:pt x="167" y="58"/>
                  <a:pt x="167" y="58"/>
                </a:cubicBezTo>
                <a:cubicBezTo>
                  <a:pt x="167" y="58"/>
                  <a:pt x="169" y="56"/>
                  <a:pt x="169" y="56"/>
                </a:cubicBezTo>
                <a:cubicBezTo>
                  <a:pt x="169" y="56"/>
                  <a:pt x="167" y="55"/>
                  <a:pt x="167" y="54"/>
                </a:cubicBezTo>
                <a:cubicBezTo>
                  <a:pt x="167" y="54"/>
                  <a:pt x="168" y="53"/>
                  <a:pt x="168" y="52"/>
                </a:cubicBezTo>
                <a:cubicBezTo>
                  <a:pt x="168" y="52"/>
                  <a:pt x="170" y="51"/>
                  <a:pt x="170" y="50"/>
                </a:cubicBezTo>
                <a:cubicBezTo>
                  <a:pt x="170" y="49"/>
                  <a:pt x="168" y="49"/>
                  <a:pt x="168" y="48"/>
                </a:cubicBezTo>
                <a:cubicBezTo>
                  <a:pt x="168" y="47"/>
                  <a:pt x="169" y="47"/>
                  <a:pt x="169" y="46"/>
                </a:cubicBezTo>
                <a:cubicBezTo>
                  <a:pt x="169" y="45"/>
                  <a:pt x="171" y="44"/>
                  <a:pt x="171" y="44"/>
                </a:cubicBezTo>
                <a:cubicBezTo>
                  <a:pt x="171" y="43"/>
                  <a:pt x="169" y="43"/>
                  <a:pt x="169" y="42"/>
                </a:cubicBezTo>
                <a:cubicBezTo>
                  <a:pt x="169" y="41"/>
                  <a:pt x="167" y="41"/>
                  <a:pt x="167" y="40"/>
                </a:cubicBezTo>
                <a:cubicBezTo>
                  <a:pt x="167" y="40"/>
                  <a:pt x="169" y="39"/>
                  <a:pt x="168" y="38"/>
                </a:cubicBezTo>
                <a:cubicBezTo>
                  <a:pt x="168" y="38"/>
                  <a:pt x="166" y="37"/>
                  <a:pt x="166" y="36"/>
                </a:cubicBezTo>
                <a:cubicBezTo>
                  <a:pt x="166" y="36"/>
                  <a:pt x="168" y="35"/>
                  <a:pt x="168" y="34"/>
                </a:cubicBezTo>
                <a:cubicBezTo>
                  <a:pt x="168" y="34"/>
                  <a:pt x="166" y="33"/>
                  <a:pt x="166" y="32"/>
                </a:cubicBezTo>
                <a:cubicBezTo>
                  <a:pt x="165" y="32"/>
                  <a:pt x="164" y="31"/>
                  <a:pt x="163" y="31"/>
                </a:cubicBezTo>
                <a:cubicBezTo>
                  <a:pt x="163" y="31"/>
                  <a:pt x="162" y="32"/>
                  <a:pt x="162" y="33"/>
                </a:cubicBezTo>
                <a:cubicBezTo>
                  <a:pt x="162" y="34"/>
                  <a:pt x="164" y="34"/>
                  <a:pt x="164" y="35"/>
                </a:cubicBezTo>
                <a:cubicBezTo>
                  <a:pt x="164" y="35"/>
                  <a:pt x="162" y="36"/>
                  <a:pt x="162" y="37"/>
                </a:cubicBezTo>
                <a:cubicBezTo>
                  <a:pt x="162" y="38"/>
                  <a:pt x="164" y="38"/>
                  <a:pt x="164" y="39"/>
                </a:cubicBezTo>
                <a:cubicBezTo>
                  <a:pt x="165" y="39"/>
                  <a:pt x="167" y="40"/>
                  <a:pt x="167" y="40"/>
                </a:cubicBezTo>
                <a:cubicBezTo>
                  <a:pt x="167" y="41"/>
                  <a:pt x="165" y="42"/>
                  <a:pt x="165" y="43"/>
                </a:cubicBezTo>
                <a:cubicBezTo>
                  <a:pt x="165" y="43"/>
                  <a:pt x="167" y="44"/>
                  <a:pt x="167" y="44"/>
                </a:cubicBezTo>
                <a:cubicBezTo>
                  <a:pt x="167" y="45"/>
                  <a:pt x="166" y="46"/>
                  <a:pt x="166" y="47"/>
                </a:cubicBezTo>
                <a:cubicBezTo>
                  <a:pt x="165" y="47"/>
                  <a:pt x="164" y="48"/>
                  <a:pt x="164" y="49"/>
                </a:cubicBezTo>
                <a:cubicBezTo>
                  <a:pt x="164" y="49"/>
                  <a:pt x="166" y="50"/>
                  <a:pt x="166" y="50"/>
                </a:cubicBezTo>
                <a:cubicBezTo>
                  <a:pt x="166" y="51"/>
                  <a:pt x="165" y="53"/>
                  <a:pt x="164" y="53"/>
                </a:cubicBezTo>
                <a:cubicBezTo>
                  <a:pt x="164" y="53"/>
                  <a:pt x="163" y="51"/>
                  <a:pt x="162" y="51"/>
                </a:cubicBezTo>
                <a:cubicBezTo>
                  <a:pt x="162" y="51"/>
                  <a:pt x="161" y="53"/>
                  <a:pt x="160" y="53"/>
                </a:cubicBezTo>
                <a:cubicBezTo>
                  <a:pt x="160" y="54"/>
                  <a:pt x="159" y="55"/>
                  <a:pt x="159" y="55"/>
                </a:cubicBezTo>
                <a:cubicBezTo>
                  <a:pt x="158" y="56"/>
                  <a:pt x="157" y="57"/>
                  <a:pt x="157" y="58"/>
                </a:cubicBezTo>
                <a:cubicBezTo>
                  <a:pt x="157" y="58"/>
                  <a:pt x="159" y="59"/>
                  <a:pt x="159" y="59"/>
                </a:cubicBezTo>
                <a:cubicBezTo>
                  <a:pt x="159" y="60"/>
                  <a:pt x="158" y="61"/>
                  <a:pt x="158" y="62"/>
                </a:cubicBezTo>
                <a:cubicBezTo>
                  <a:pt x="157" y="62"/>
                  <a:pt x="160" y="63"/>
                  <a:pt x="160" y="63"/>
                </a:cubicBezTo>
                <a:cubicBezTo>
                  <a:pt x="160" y="64"/>
                  <a:pt x="158" y="65"/>
                  <a:pt x="158" y="66"/>
                </a:cubicBezTo>
                <a:cubicBezTo>
                  <a:pt x="158" y="66"/>
                  <a:pt x="157" y="67"/>
                  <a:pt x="156" y="68"/>
                </a:cubicBezTo>
                <a:cubicBezTo>
                  <a:pt x="156" y="68"/>
                  <a:pt x="154" y="66"/>
                  <a:pt x="154" y="66"/>
                </a:cubicBezTo>
                <a:cubicBezTo>
                  <a:pt x="154" y="65"/>
                  <a:pt x="156" y="65"/>
                  <a:pt x="156" y="64"/>
                </a:cubicBezTo>
                <a:cubicBezTo>
                  <a:pt x="156" y="63"/>
                  <a:pt x="154" y="63"/>
                  <a:pt x="154" y="62"/>
                </a:cubicBezTo>
                <a:cubicBezTo>
                  <a:pt x="154" y="62"/>
                  <a:pt x="155" y="60"/>
                  <a:pt x="155" y="60"/>
                </a:cubicBezTo>
                <a:cubicBezTo>
                  <a:pt x="155" y="59"/>
                  <a:pt x="154" y="59"/>
                  <a:pt x="153" y="58"/>
                </a:cubicBezTo>
                <a:cubicBezTo>
                  <a:pt x="153" y="58"/>
                  <a:pt x="151" y="57"/>
                  <a:pt x="151" y="57"/>
                </a:cubicBezTo>
                <a:cubicBezTo>
                  <a:pt x="151" y="56"/>
                  <a:pt x="152" y="55"/>
                  <a:pt x="153" y="54"/>
                </a:cubicBezTo>
                <a:cubicBezTo>
                  <a:pt x="153" y="54"/>
                  <a:pt x="154" y="53"/>
                  <a:pt x="154" y="52"/>
                </a:cubicBezTo>
                <a:cubicBezTo>
                  <a:pt x="154" y="52"/>
                  <a:pt x="156" y="50"/>
                  <a:pt x="156" y="50"/>
                </a:cubicBezTo>
                <a:cubicBezTo>
                  <a:pt x="156" y="49"/>
                  <a:pt x="154" y="49"/>
                  <a:pt x="154" y="48"/>
                </a:cubicBezTo>
                <a:cubicBezTo>
                  <a:pt x="154" y="48"/>
                  <a:pt x="152" y="47"/>
                  <a:pt x="151" y="46"/>
                </a:cubicBezTo>
                <a:cubicBezTo>
                  <a:pt x="151" y="47"/>
                  <a:pt x="150" y="48"/>
                  <a:pt x="150" y="49"/>
                </a:cubicBezTo>
                <a:cubicBezTo>
                  <a:pt x="150" y="49"/>
                  <a:pt x="148" y="51"/>
                  <a:pt x="148" y="51"/>
                </a:cubicBezTo>
                <a:cubicBezTo>
                  <a:pt x="148" y="51"/>
                  <a:pt x="150" y="52"/>
                  <a:pt x="150" y="53"/>
                </a:cubicBezTo>
                <a:cubicBezTo>
                  <a:pt x="150" y="53"/>
                  <a:pt x="149" y="54"/>
                  <a:pt x="149" y="55"/>
                </a:cubicBezTo>
                <a:cubicBezTo>
                  <a:pt x="148" y="56"/>
                  <a:pt x="147" y="56"/>
                  <a:pt x="147" y="57"/>
                </a:cubicBezTo>
                <a:cubicBezTo>
                  <a:pt x="146" y="58"/>
                  <a:pt x="146" y="59"/>
                  <a:pt x="145" y="59"/>
                </a:cubicBezTo>
                <a:cubicBezTo>
                  <a:pt x="145" y="59"/>
                  <a:pt x="143" y="58"/>
                  <a:pt x="143" y="58"/>
                </a:cubicBezTo>
                <a:cubicBezTo>
                  <a:pt x="143" y="57"/>
                  <a:pt x="145" y="56"/>
                  <a:pt x="145" y="55"/>
                </a:cubicBezTo>
                <a:cubicBezTo>
                  <a:pt x="144" y="55"/>
                  <a:pt x="143" y="54"/>
                  <a:pt x="142" y="54"/>
                </a:cubicBezTo>
                <a:cubicBezTo>
                  <a:pt x="142" y="54"/>
                  <a:pt x="141" y="56"/>
                  <a:pt x="141" y="56"/>
                </a:cubicBezTo>
                <a:cubicBezTo>
                  <a:pt x="140" y="56"/>
                  <a:pt x="139" y="54"/>
                  <a:pt x="138" y="54"/>
                </a:cubicBezTo>
                <a:cubicBezTo>
                  <a:pt x="138" y="54"/>
                  <a:pt x="137" y="56"/>
                  <a:pt x="137" y="56"/>
                </a:cubicBezTo>
                <a:cubicBezTo>
                  <a:pt x="136" y="57"/>
                  <a:pt x="136" y="58"/>
                  <a:pt x="135" y="59"/>
                </a:cubicBezTo>
                <a:cubicBezTo>
                  <a:pt x="134" y="60"/>
                  <a:pt x="133" y="62"/>
                  <a:pt x="132" y="63"/>
                </a:cubicBezTo>
                <a:cubicBezTo>
                  <a:pt x="130" y="62"/>
                  <a:pt x="129" y="61"/>
                  <a:pt x="127" y="60"/>
                </a:cubicBezTo>
                <a:cubicBezTo>
                  <a:pt x="128" y="59"/>
                  <a:pt x="128" y="58"/>
                  <a:pt x="129" y="57"/>
                </a:cubicBezTo>
                <a:cubicBezTo>
                  <a:pt x="129" y="57"/>
                  <a:pt x="131" y="56"/>
                  <a:pt x="131" y="55"/>
                </a:cubicBezTo>
                <a:cubicBezTo>
                  <a:pt x="131" y="55"/>
                  <a:pt x="128" y="54"/>
                  <a:pt x="128" y="54"/>
                </a:cubicBezTo>
                <a:cubicBezTo>
                  <a:pt x="129" y="53"/>
                  <a:pt x="130" y="51"/>
                  <a:pt x="130" y="51"/>
                </a:cubicBezTo>
                <a:cubicBezTo>
                  <a:pt x="130" y="51"/>
                  <a:pt x="132" y="53"/>
                  <a:pt x="132" y="53"/>
                </a:cubicBezTo>
                <a:cubicBezTo>
                  <a:pt x="133" y="53"/>
                  <a:pt x="134" y="51"/>
                  <a:pt x="134" y="51"/>
                </a:cubicBezTo>
                <a:cubicBezTo>
                  <a:pt x="135" y="50"/>
                  <a:pt x="135" y="49"/>
                  <a:pt x="136" y="49"/>
                </a:cubicBezTo>
                <a:cubicBezTo>
                  <a:pt x="136" y="48"/>
                  <a:pt x="137" y="47"/>
                  <a:pt x="137" y="46"/>
                </a:cubicBezTo>
                <a:cubicBezTo>
                  <a:pt x="138" y="46"/>
                  <a:pt x="139" y="45"/>
                  <a:pt x="139" y="44"/>
                </a:cubicBezTo>
                <a:cubicBezTo>
                  <a:pt x="140" y="43"/>
                  <a:pt x="140" y="43"/>
                  <a:pt x="141" y="42"/>
                </a:cubicBezTo>
                <a:cubicBezTo>
                  <a:pt x="141" y="42"/>
                  <a:pt x="139" y="40"/>
                  <a:pt x="139" y="40"/>
                </a:cubicBezTo>
                <a:cubicBezTo>
                  <a:pt x="138" y="40"/>
                  <a:pt x="138" y="42"/>
                  <a:pt x="137" y="42"/>
                </a:cubicBezTo>
                <a:cubicBezTo>
                  <a:pt x="136" y="42"/>
                  <a:pt x="135" y="40"/>
                  <a:pt x="135" y="41"/>
                </a:cubicBezTo>
                <a:cubicBezTo>
                  <a:pt x="134" y="41"/>
                  <a:pt x="133" y="42"/>
                  <a:pt x="133" y="43"/>
                </a:cubicBezTo>
                <a:cubicBezTo>
                  <a:pt x="133" y="43"/>
                  <a:pt x="135" y="44"/>
                  <a:pt x="135" y="45"/>
                </a:cubicBezTo>
                <a:cubicBezTo>
                  <a:pt x="135" y="45"/>
                  <a:pt x="134" y="47"/>
                  <a:pt x="133" y="47"/>
                </a:cubicBezTo>
                <a:cubicBezTo>
                  <a:pt x="133" y="47"/>
                  <a:pt x="131" y="45"/>
                  <a:pt x="131" y="45"/>
                </a:cubicBezTo>
                <a:cubicBezTo>
                  <a:pt x="131" y="46"/>
                  <a:pt x="130" y="47"/>
                  <a:pt x="130" y="47"/>
                </a:cubicBezTo>
                <a:cubicBezTo>
                  <a:pt x="129" y="48"/>
                  <a:pt x="128" y="49"/>
                  <a:pt x="128" y="50"/>
                </a:cubicBezTo>
                <a:cubicBezTo>
                  <a:pt x="127" y="50"/>
                  <a:pt x="127" y="51"/>
                  <a:pt x="126" y="52"/>
                </a:cubicBezTo>
                <a:cubicBezTo>
                  <a:pt x="126" y="52"/>
                  <a:pt x="125" y="54"/>
                  <a:pt x="124" y="54"/>
                </a:cubicBezTo>
                <a:cubicBezTo>
                  <a:pt x="124" y="54"/>
                  <a:pt x="122" y="52"/>
                  <a:pt x="122" y="52"/>
                </a:cubicBezTo>
                <a:cubicBezTo>
                  <a:pt x="122" y="52"/>
                  <a:pt x="121" y="54"/>
                  <a:pt x="121" y="55"/>
                </a:cubicBezTo>
                <a:cubicBezTo>
                  <a:pt x="120" y="55"/>
                  <a:pt x="119" y="56"/>
                  <a:pt x="119" y="57"/>
                </a:cubicBezTo>
                <a:cubicBezTo>
                  <a:pt x="118" y="57"/>
                  <a:pt x="118" y="59"/>
                  <a:pt x="117" y="59"/>
                </a:cubicBezTo>
                <a:cubicBezTo>
                  <a:pt x="117" y="59"/>
                  <a:pt x="115" y="57"/>
                  <a:pt x="115" y="57"/>
                </a:cubicBezTo>
                <a:cubicBezTo>
                  <a:pt x="114" y="57"/>
                  <a:pt x="114" y="59"/>
                  <a:pt x="113" y="60"/>
                </a:cubicBezTo>
                <a:cubicBezTo>
                  <a:pt x="113" y="60"/>
                  <a:pt x="112" y="58"/>
                  <a:pt x="111" y="58"/>
                </a:cubicBezTo>
                <a:cubicBezTo>
                  <a:pt x="111" y="58"/>
                  <a:pt x="110" y="60"/>
                  <a:pt x="109" y="60"/>
                </a:cubicBezTo>
                <a:cubicBezTo>
                  <a:pt x="109" y="60"/>
                  <a:pt x="108" y="59"/>
                  <a:pt x="107" y="58"/>
                </a:cubicBezTo>
                <a:cubicBezTo>
                  <a:pt x="106" y="58"/>
                  <a:pt x="106" y="57"/>
                  <a:pt x="105" y="57"/>
                </a:cubicBezTo>
                <a:cubicBezTo>
                  <a:pt x="104" y="56"/>
                  <a:pt x="103" y="55"/>
                  <a:pt x="103" y="55"/>
                </a:cubicBezTo>
                <a:cubicBezTo>
                  <a:pt x="102" y="55"/>
                  <a:pt x="101" y="57"/>
                  <a:pt x="101" y="57"/>
                </a:cubicBezTo>
                <a:cubicBezTo>
                  <a:pt x="101" y="57"/>
                  <a:pt x="103" y="59"/>
                  <a:pt x="103" y="59"/>
                </a:cubicBezTo>
                <a:cubicBezTo>
                  <a:pt x="103" y="59"/>
                  <a:pt x="102" y="61"/>
                  <a:pt x="101" y="61"/>
                </a:cubicBezTo>
                <a:cubicBezTo>
                  <a:pt x="101" y="61"/>
                  <a:pt x="99" y="60"/>
                  <a:pt x="99" y="59"/>
                </a:cubicBezTo>
                <a:cubicBezTo>
                  <a:pt x="99" y="59"/>
                  <a:pt x="101" y="57"/>
                  <a:pt x="101" y="57"/>
                </a:cubicBezTo>
                <a:cubicBezTo>
                  <a:pt x="101" y="57"/>
                  <a:pt x="99" y="56"/>
                  <a:pt x="99" y="56"/>
                </a:cubicBezTo>
                <a:cubicBezTo>
                  <a:pt x="98" y="55"/>
                  <a:pt x="97" y="54"/>
                  <a:pt x="96" y="54"/>
                </a:cubicBezTo>
                <a:cubicBezTo>
                  <a:pt x="96" y="53"/>
                  <a:pt x="95" y="53"/>
                  <a:pt x="94" y="52"/>
                </a:cubicBezTo>
                <a:cubicBezTo>
                  <a:pt x="93" y="52"/>
                  <a:pt x="93" y="51"/>
                  <a:pt x="92" y="50"/>
                </a:cubicBezTo>
                <a:cubicBezTo>
                  <a:pt x="91" y="50"/>
                  <a:pt x="90" y="49"/>
                  <a:pt x="90" y="49"/>
                </a:cubicBezTo>
                <a:cubicBezTo>
                  <a:pt x="89" y="49"/>
                  <a:pt x="89" y="50"/>
                  <a:pt x="88" y="51"/>
                </a:cubicBezTo>
                <a:cubicBezTo>
                  <a:pt x="88" y="51"/>
                  <a:pt x="87" y="53"/>
                  <a:pt x="86" y="53"/>
                </a:cubicBezTo>
                <a:cubicBezTo>
                  <a:pt x="86" y="53"/>
                  <a:pt x="84" y="51"/>
                  <a:pt x="84" y="51"/>
                </a:cubicBezTo>
                <a:cubicBezTo>
                  <a:pt x="83" y="52"/>
                  <a:pt x="83" y="53"/>
                  <a:pt x="82" y="54"/>
                </a:cubicBezTo>
                <a:cubicBezTo>
                  <a:pt x="82" y="54"/>
                  <a:pt x="81" y="55"/>
                  <a:pt x="81" y="56"/>
                </a:cubicBezTo>
                <a:cubicBezTo>
                  <a:pt x="80" y="57"/>
                  <a:pt x="79" y="57"/>
                  <a:pt x="79" y="58"/>
                </a:cubicBezTo>
                <a:cubicBezTo>
                  <a:pt x="78" y="59"/>
                  <a:pt x="78" y="60"/>
                  <a:pt x="77" y="60"/>
                </a:cubicBezTo>
                <a:cubicBezTo>
                  <a:pt x="77" y="61"/>
                  <a:pt x="76" y="63"/>
                  <a:pt x="76" y="63"/>
                </a:cubicBezTo>
                <a:cubicBezTo>
                  <a:pt x="75" y="63"/>
                  <a:pt x="73" y="61"/>
                  <a:pt x="73" y="61"/>
                </a:cubicBezTo>
                <a:cubicBezTo>
                  <a:pt x="73" y="61"/>
                  <a:pt x="75" y="59"/>
                  <a:pt x="75" y="59"/>
                </a:cubicBezTo>
                <a:cubicBezTo>
                  <a:pt x="75" y="58"/>
                  <a:pt x="73" y="57"/>
                  <a:pt x="73" y="57"/>
                </a:cubicBezTo>
                <a:cubicBezTo>
                  <a:pt x="72" y="57"/>
                  <a:pt x="71" y="59"/>
                  <a:pt x="71" y="59"/>
                </a:cubicBezTo>
                <a:cubicBezTo>
                  <a:pt x="70" y="59"/>
                  <a:pt x="69" y="58"/>
                  <a:pt x="69" y="58"/>
                </a:cubicBezTo>
                <a:cubicBezTo>
                  <a:pt x="68" y="57"/>
                  <a:pt x="67" y="56"/>
                  <a:pt x="67" y="56"/>
                </a:cubicBezTo>
                <a:cubicBezTo>
                  <a:pt x="66" y="55"/>
                  <a:pt x="65" y="55"/>
                  <a:pt x="64" y="54"/>
                </a:cubicBezTo>
                <a:cubicBezTo>
                  <a:pt x="64" y="55"/>
                  <a:pt x="63" y="56"/>
                  <a:pt x="63" y="56"/>
                </a:cubicBezTo>
                <a:close/>
                <a:moveTo>
                  <a:pt x="163" y="13"/>
                </a:moveTo>
                <a:cubicBezTo>
                  <a:pt x="163" y="13"/>
                  <a:pt x="162" y="15"/>
                  <a:pt x="161" y="15"/>
                </a:cubicBezTo>
                <a:cubicBezTo>
                  <a:pt x="161" y="16"/>
                  <a:pt x="160" y="17"/>
                  <a:pt x="160" y="17"/>
                </a:cubicBezTo>
                <a:cubicBezTo>
                  <a:pt x="159" y="18"/>
                  <a:pt x="162" y="19"/>
                  <a:pt x="162" y="19"/>
                </a:cubicBezTo>
                <a:cubicBezTo>
                  <a:pt x="162" y="19"/>
                  <a:pt x="160" y="21"/>
                  <a:pt x="160" y="21"/>
                </a:cubicBezTo>
                <a:cubicBezTo>
                  <a:pt x="160" y="21"/>
                  <a:pt x="162" y="23"/>
                  <a:pt x="162" y="23"/>
                </a:cubicBezTo>
                <a:cubicBezTo>
                  <a:pt x="163" y="23"/>
                  <a:pt x="164" y="21"/>
                  <a:pt x="164" y="21"/>
                </a:cubicBezTo>
                <a:cubicBezTo>
                  <a:pt x="165" y="20"/>
                  <a:pt x="165" y="19"/>
                  <a:pt x="166" y="18"/>
                </a:cubicBezTo>
                <a:cubicBezTo>
                  <a:pt x="166" y="18"/>
                  <a:pt x="164" y="17"/>
                  <a:pt x="164" y="17"/>
                </a:cubicBezTo>
                <a:cubicBezTo>
                  <a:pt x="163" y="16"/>
                  <a:pt x="165" y="15"/>
                  <a:pt x="165" y="15"/>
                </a:cubicBezTo>
                <a:cubicBezTo>
                  <a:pt x="165" y="15"/>
                  <a:pt x="163" y="13"/>
                  <a:pt x="163" y="13"/>
                </a:cubicBezTo>
                <a:close/>
                <a:moveTo>
                  <a:pt x="367" y="24"/>
                </a:moveTo>
                <a:cubicBezTo>
                  <a:pt x="367" y="24"/>
                  <a:pt x="368" y="21"/>
                  <a:pt x="368" y="21"/>
                </a:cubicBezTo>
                <a:cubicBezTo>
                  <a:pt x="368" y="21"/>
                  <a:pt x="367" y="20"/>
                  <a:pt x="366" y="20"/>
                </a:cubicBezTo>
                <a:cubicBezTo>
                  <a:pt x="366" y="19"/>
                  <a:pt x="364" y="18"/>
                  <a:pt x="364" y="18"/>
                </a:cubicBezTo>
                <a:cubicBezTo>
                  <a:pt x="364" y="18"/>
                  <a:pt x="363" y="20"/>
                  <a:pt x="362" y="20"/>
                </a:cubicBezTo>
                <a:cubicBezTo>
                  <a:pt x="362" y="21"/>
                  <a:pt x="361" y="22"/>
                  <a:pt x="361" y="22"/>
                </a:cubicBezTo>
                <a:cubicBezTo>
                  <a:pt x="360" y="23"/>
                  <a:pt x="359" y="24"/>
                  <a:pt x="359" y="25"/>
                </a:cubicBezTo>
                <a:cubicBezTo>
                  <a:pt x="359" y="25"/>
                  <a:pt x="357" y="26"/>
                  <a:pt x="357" y="27"/>
                </a:cubicBezTo>
                <a:cubicBezTo>
                  <a:pt x="357" y="27"/>
                  <a:pt x="359" y="29"/>
                  <a:pt x="359" y="29"/>
                </a:cubicBezTo>
                <a:cubicBezTo>
                  <a:pt x="360" y="28"/>
                  <a:pt x="361" y="27"/>
                  <a:pt x="361" y="26"/>
                </a:cubicBezTo>
                <a:cubicBezTo>
                  <a:pt x="362" y="25"/>
                  <a:pt x="363" y="23"/>
                  <a:pt x="365" y="22"/>
                </a:cubicBezTo>
                <a:cubicBezTo>
                  <a:pt x="365" y="22"/>
                  <a:pt x="366" y="24"/>
                  <a:pt x="367" y="24"/>
                </a:cubicBezTo>
                <a:close/>
                <a:moveTo>
                  <a:pt x="592" y="15"/>
                </a:moveTo>
                <a:cubicBezTo>
                  <a:pt x="592" y="16"/>
                  <a:pt x="591" y="17"/>
                  <a:pt x="590" y="18"/>
                </a:cubicBezTo>
                <a:cubicBezTo>
                  <a:pt x="590" y="18"/>
                  <a:pt x="593" y="19"/>
                  <a:pt x="593" y="19"/>
                </a:cubicBezTo>
                <a:cubicBezTo>
                  <a:pt x="593" y="20"/>
                  <a:pt x="591" y="21"/>
                  <a:pt x="591" y="21"/>
                </a:cubicBezTo>
                <a:cubicBezTo>
                  <a:pt x="591" y="22"/>
                  <a:pt x="590" y="23"/>
                  <a:pt x="589" y="24"/>
                </a:cubicBezTo>
                <a:cubicBezTo>
                  <a:pt x="589" y="24"/>
                  <a:pt x="588" y="25"/>
                  <a:pt x="587" y="26"/>
                </a:cubicBezTo>
                <a:cubicBezTo>
                  <a:pt x="588" y="26"/>
                  <a:pt x="589" y="28"/>
                  <a:pt x="590" y="28"/>
                </a:cubicBezTo>
                <a:cubicBezTo>
                  <a:pt x="590" y="27"/>
                  <a:pt x="591" y="26"/>
                  <a:pt x="591" y="25"/>
                </a:cubicBezTo>
                <a:cubicBezTo>
                  <a:pt x="592" y="25"/>
                  <a:pt x="593" y="24"/>
                  <a:pt x="593" y="23"/>
                </a:cubicBezTo>
                <a:cubicBezTo>
                  <a:pt x="594" y="22"/>
                  <a:pt x="594" y="22"/>
                  <a:pt x="595" y="21"/>
                </a:cubicBezTo>
                <a:cubicBezTo>
                  <a:pt x="596" y="19"/>
                  <a:pt x="597" y="18"/>
                  <a:pt x="598" y="16"/>
                </a:cubicBezTo>
                <a:cubicBezTo>
                  <a:pt x="597" y="15"/>
                  <a:pt x="595" y="14"/>
                  <a:pt x="594" y="13"/>
                </a:cubicBezTo>
                <a:cubicBezTo>
                  <a:pt x="593" y="14"/>
                  <a:pt x="593" y="15"/>
                  <a:pt x="592" y="15"/>
                </a:cubicBezTo>
                <a:close/>
                <a:moveTo>
                  <a:pt x="554" y="57"/>
                </a:moveTo>
                <a:cubicBezTo>
                  <a:pt x="554" y="56"/>
                  <a:pt x="555" y="55"/>
                  <a:pt x="555" y="54"/>
                </a:cubicBezTo>
                <a:cubicBezTo>
                  <a:pt x="555" y="54"/>
                  <a:pt x="553" y="53"/>
                  <a:pt x="553" y="53"/>
                </a:cubicBezTo>
                <a:cubicBezTo>
                  <a:pt x="553" y="52"/>
                  <a:pt x="555" y="51"/>
                  <a:pt x="555" y="50"/>
                </a:cubicBezTo>
                <a:cubicBezTo>
                  <a:pt x="555" y="50"/>
                  <a:pt x="553" y="49"/>
                  <a:pt x="552" y="49"/>
                </a:cubicBezTo>
                <a:cubicBezTo>
                  <a:pt x="552" y="48"/>
                  <a:pt x="554" y="47"/>
                  <a:pt x="554" y="46"/>
                </a:cubicBezTo>
                <a:cubicBezTo>
                  <a:pt x="554" y="46"/>
                  <a:pt x="556" y="45"/>
                  <a:pt x="556" y="44"/>
                </a:cubicBezTo>
                <a:cubicBezTo>
                  <a:pt x="556" y="44"/>
                  <a:pt x="554" y="43"/>
                  <a:pt x="554" y="43"/>
                </a:cubicBezTo>
                <a:cubicBezTo>
                  <a:pt x="553" y="43"/>
                  <a:pt x="553" y="44"/>
                  <a:pt x="552" y="45"/>
                </a:cubicBezTo>
                <a:cubicBezTo>
                  <a:pt x="551" y="45"/>
                  <a:pt x="551" y="46"/>
                  <a:pt x="550" y="47"/>
                </a:cubicBezTo>
                <a:cubicBezTo>
                  <a:pt x="550" y="48"/>
                  <a:pt x="549" y="49"/>
                  <a:pt x="549" y="49"/>
                </a:cubicBezTo>
                <a:cubicBezTo>
                  <a:pt x="548" y="50"/>
                  <a:pt x="551" y="50"/>
                  <a:pt x="551" y="51"/>
                </a:cubicBezTo>
                <a:cubicBezTo>
                  <a:pt x="551" y="52"/>
                  <a:pt x="549" y="52"/>
                  <a:pt x="549" y="53"/>
                </a:cubicBezTo>
                <a:cubicBezTo>
                  <a:pt x="549" y="54"/>
                  <a:pt x="551" y="54"/>
                  <a:pt x="551" y="55"/>
                </a:cubicBezTo>
                <a:cubicBezTo>
                  <a:pt x="551" y="55"/>
                  <a:pt x="550" y="57"/>
                  <a:pt x="550" y="57"/>
                </a:cubicBezTo>
                <a:cubicBezTo>
                  <a:pt x="550" y="58"/>
                  <a:pt x="552" y="58"/>
                  <a:pt x="552" y="59"/>
                </a:cubicBezTo>
                <a:cubicBezTo>
                  <a:pt x="552" y="58"/>
                  <a:pt x="553" y="57"/>
                  <a:pt x="554" y="57"/>
                </a:cubicBezTo>
                <a:close/>
                <a:moveTo>
                  <a:pt x="352" y="51"/>
                </a:moveTo>
                <a:cubicBezTo>
                  <a:pt x="351" y="50"/>
                  <a:pt x="350" y="49"/>
                  <a:pt x="348" y="48"/>
                </a:cubicBezTo>
                <a:cubicBezTo>
                  <a:pt x="347" y="50"/>
                  <a:pt x="346" y="51"/>
                  <a:pt x="345" y="53"/>
                </a:cubicBezTo>
                <a:cubicBezTo>
                  <a:pt x="346" y="54"/>
                  <a:pt x="348" y="55"/>
                  <a:pt x="349" y="56"/>
                </a:cubicBezTo>
                <a:cubicBezTo>
                  <a:pt x="350" y="54"/>
                  <a:pt x="351" y="53"/>
                  <a:pt x="352" y="51"/>
                </a:cubicBezTo>
                <a:close/>
                <a:moveTo>
                  <a:pt x="11" y="45"/>
                </a:moveTo>
                <a:cubicBezTo>
                  <a:pt x="11" y="45"/>
                  <a:pt x="13" y="47"/>
                  <a:pt x="13" y="47"/>
                </a:cubicBezTo>
                <a:cubicBezTo>
                  <a:pt x="14" y="47"/>
                  <a:pt x="15" y="45"/>
                  <a:pt x="15" y="45"/>
                </a:cubicBezTo>
                <a:cubicBezTo>
                  <a:pt x="15" y="44"/>
                  <a:pt x="13" y="43"/>
                  <a:pt x="13" y="43"/>
                </a:cubicBezTo>
                <a:cubicBezTo>
                  <a:pt x="12" y="43"/>
                  <a:pt x="11" y="41"/>
                  <a:pt x="11" y="41"/>
                </a:cubicBezTo>
                <a:cubicBezTo>
                  <a:pt x="10" y="41"/>
                  <a:pt x="9" y="43"/>
                  <a:pt x="9" y="44"/>
                </a:cubicBezTo>
                <a:cubicBezTo>
                  <a:pt x="9" y="44"/>
                  <a:pt x="7" y="45"/>
                  <a:pt x="7" y="46"/>
                </a:cubicBezTo>
                <a:cubicBezTo>
                  <a:pt x="7" y="46"/>
                  <a:pt x="9" y="47"/>
                  <a:pt x="9" y="47"/>
                </a:cubicBezTo>
                <a:cubicBezTo>
                  <a:pt x="10" y="47"/>
                  <a:pt x="10" y="45"/>
                  <a:pt x="11" y="45"/>
                </a:cubicBezTo>
                <a:close/>
                <a:moveTo>
                  <a:pt x="51" y="44"/>
                </a:moveTo>
                <a:cubicBezTo>
                  <a:pt x="51" y="44"/>
                  <a:pt x="52" y="42"/>
                  <a:pt x="53" y="42"/>
                </a:cubicBezTo>
                <a:cubicBezTo>
                  <a:pt x="53" y="42"/>
                  <a:pt x="55" y="44"/>
                  <a:pt x="55" y="43"/>
                </a:cubicBezTo>
                <a:cubicBezTo>
                  <a:pt x="55" y="43"/>
                  <a:pt x="56" y="42"/>
                  <a:pt x="57" y="41"/>
                </a:cubicBezTo>
                <a:cubicBezTo>
                  <a:pt x="57" y="40"/>
                  <a:pt x="58" y="40"/>
                  <a:pt x="58" y="39"/>
                </a:cubicBezTo>
                <a:cubicBezTo>
                  <a:pt x="57" y="39"/>
                  <a:pt x="57" y="37"/>
                  <a:pt x="56" y="37"/>
                </a:cubicBezTo>
                <a:cubicBezTo>
                  <a:pt x="56" y="37"/>
                  <a:pt x="55" y="39"/>
                  <a:pt x="54" y="39"/>
                </a:cubicBezTo>
                <a:cubicBezTo>
                  <a:pt x="54" y="39"/>
                  <a:pt x="52" y="38"/>
                  <a:pt x="52" y="38"/>
                </a:cubicBezTo>
                <a:cubicBezTo>
                  <a:pt x="52" y="38"/>
                  <a:pt x="51" y="39"/>
                  <a:pt x="50" y="40"/>
                </a:cubicBezTo>
                <a:cubicBezTo>
                  <a:pt x="50" y="41"/>
                  <a:pt x="49" y="41"/>
                  <a:pt x="49" y="42"/>
                </a:cubicBezTo>
                <a:cubicBezTo>
                  <a:pt x="50" y="42"/>
                  <a:pt x="50" y="44"/>
                  <a:pt x="51" y="44"/>
                </a:cubicBezTo>
                <a:close/>
                <a:moveTo>
                  <a:pt x="63" y="28"/>
                </a:moveTo>
                <a:cubicBezTo>
                  <a:pt x="63" y="28"/>
                  <a:pt x="61" y="27"/>
                  <a:pt x="61" y="27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5"/>
                  <a:pt x="57" y="27"/>
                  <a:pt x="57" y="27"/>
                </a:cubicBezTo>
                <a:cubicBezTo>
                  <a:pt x="56" y="27"/>
                  <a:pt x="55" y="29"/>
                  <a:pt x="55" y="29"/>
                </a:cubicBezTo>
                <a:cubicBezTo>
                  <a:pt x="55" y="30"/>
                  <a:pt x="57" y="31"/>
                  <a:pt x="57" y="31"/>
                </a:cubicBezTo>
                <a:cubicBezTo>
                  <a:pt x="58" y="31"/>
                  <a:pt x="59" y="33"/>
                  <a:pt x="59" y="33"/>
                </a:cubicBezTo>
                <a:cubicBezTo>
                  <a:pt x="60" y="33"/>
                  <a:pt x="61" y="31"/>
                  <a:pt x="61" y="30"/>
                </a:cubicBezTo>
                <a:cubicBezTo>
                  <a:pt x="61" y="30"/>
                  <a:pt x="63" y="29"/>
                  <a:pt x="63" y="28"/>
                </a:cubicBezTo>
                <a:close/>
                <a:moveTo>
                  <a:pt x="108" y="48"/>
                </a:moveTo>
                <a:cubicBezTo>
                  <a:pt x="108" y="48"/>
                  <a:pt x="106" y="47"/>
                  <a:pt x="105" y="47"/>
                </a:cubicBezTo>
                <a:cubicBezTo>
                  <a:pt x="105" y="46"/>
                  <a:pt x="103" y="45"/>
                  <a:pt x="103" y="45"/>
                </a:cubicBezTo>
                <a:cubicBezTo>
                  <a:pt x="103" y="45"/>
                  <a:pt x="102" y="47"/>
                  <a:pt x="101" y="47"/>
                </a:cubicBezTo>
                <a:cubicBezTo>
                  <a:pt x="101" y="47"/>
                  <a:pt x="100" y="49"/>
                  <a:pt x="100" y="49"/>
                </a:cubicBezTo>
                <a:cubicBezTo>
                  <a:pt x="100" y="50"/>
                  <a:pt x="102" y="51"/>
                  <a:pt x="102" y="51"/>
                </a:cubicBezTo>
                <a:cubicBezTo>
                  <a:pt x="102" y="51"/>
                  <a:pt x="104" y="53"/>
                  <a:pt x="104" y="53"/>
                </a:cubicBezTo>
                <a:cubicBezTo>
                  <a:pt x="105" y="53"/>
                  <a:pt x="106" y="51"/>
                  <a:pt x="106" y="51"/>
                </a:cubicBezTo>
                <a:cubicBezTo>
                  <a:pt x="106" y="50"/>
                  <a:pt x="108" y="49"/>
                  <a:pt x="108" y="48"/>
                </a:cubicBezTo>
                <a:close/>
                <a:moveTo>
                  <a:pt x="116" y="51"/>
                </a:moveTo>
                <a:cubicBezTo>
                  <a:pt x="116" y="51"/>
                  <a:pt x="117" y="49"/>
                  <a:pt x="118" y="49"/>
                </a:cubicBezTo>
                <a:cubicBezTo>
                  <a:pt x="118" y="48"/>
                  <a:pt x="119" y="47"/>
                  <a:pt x="119" y="47"/>
                </a:cubicBezTo>
                <a:cubicBezTo>
                  <a:pt x="120" y="46"/>
                  <a:pt x="121" y="45"/>
                  <a:pt x="121" y="44"/>
                </a:cubicBezTo>
                <a:cubicBezTo>
                  <a:pt x="121" y="44"/>
                  <a:pt x="119" y="43"/>
                  <a:pt x="119" y="43"/>
                </a:cubicBezTo>
                <a:cubicBezTo>
                  <a:pt x="119" y="43"/>
                  <a:pt x="117" y="41"/>
                  <a:pt x="117" y="41"/>
                </a:cubicBezTo>
                <a:cubicBezTo>
                  <a:pt x="116" y="41"/>
                  <a:pt x="115" y="43"/>
                  <a:pt x="115" y="43"/>
                </a:cubicBezTo>
                <a:cubicBezTo>
                  <a:pt x="114" y="44"/>
                  <a:pt x="114" y="45"/>
                  <a:pt x="113" y="46"/>
                </a:cubicBezTo>
                <a:cubicBezTo>
                  <a:pt x="113" y="46"/>
                  <a:pt x="115" y="47"/>
                  <a:pt x="116" y="47"/>
                </a:cubicBezTo>
                <a:cubicBezTo>
                  <a:pt x="116" y="48"/>
                  <a:pt x="114" y="49"/>
                  <a:pt x="114" y="49"/>
                </a:cubicBezTo>
                <a:cubicBezTo>
                  <a:pt x="114" y="49"/>
                  <a:pt x="116" y="51"/>
                  <a:pt x="116" y="51"/>
                </a:cubicBezTo>
                <a:close/>
                <a:moveTo>
                  <a:pt x="177" y="27"/>
                </a:moveTo>
                <a:cubicBezTo>
                  <a:pt x="178" y="27"/>
                  <a:pt x="178" y="29"/>
                  <a:pt x="179" y="29"/>
                </a:cubicBezTo>
                <a:cubicBezTo>
                  <a:pt x="180" y="29"/>
                  <a:pt x="180" y="27"/>
                  <a:pt x="181" y="26"/>
                </a:cubicBezTo>
                <a:cubicBezTo>
                  <a:pt x="181" y="26"/>
                  <a:pt x="182" y="24"/>
                  <a:pt x="183" y="24"/>
                </a:cubicBezTo>
                <a:cubicBezTo>
                  <a:pt x="183" y="24"/>
                  <a:pt x="185" y="26"/>
                  <a:pt x="185" y="26"/>
                </a:cubicBezTo>
                <a:cubicBezTo>
                  <a:pt x="185" y="25"/>
                  <a:pt x="186" y="24"/>
                  <a:pt x="186" y="24"/>
                </a:cubicBezTo>
                <a:cubicBezTo>
                  <a:pt x="188" y="22"/>
                  <a:pt x="189" y="21"/>
                  <a:pt x="190" y="19"/>
                </a:cubicBezTo>
                <a:cubicBezTo>
                  <a:pt x="191" y="19"/>
                  <a:pt x="191" y="21"/>
                  <a:pt x="192" y="21"/>
                </a:cubicBezTo>
                <a:cubicBezTo>
                  <a:pt x="192" y="21"/>
                  <a:pt x="194" y="19"/>
                  <a:pt x="194" y="19"/>
                </a:cubicBezTo>
                <a:cubicBezTo>
                  <a:pt x="194" y="19"/>
                  <a:pt x="192" y="17"/>
                  <a:pt x="192" y="17"/>
                </a:cubicBezTo>
                <a:cubicBezTo>
                  <a:pt x="191" y="17"/>
                  <a:pt x="190" y="19"/>
                  <a:pt x="190" y="19"/>
                </a:cubicBezTo>
                <a:cubicBezTo>
                  <a:pt x="189" y="19"/>
                  <a:pt x="188" y="17"/>
                  <a:pt x="188" y="18"/>
                </a:cubicBezTo>
                <a:cubicBezTo>
                  <a:pt x="187" y="18"/>
                  <a:pt x="186" y="20"/>
                  <a:pt x="186" y="20"/>
                </a:cubicBezTo>
                <a:cubicBezTo>
                  <a:pt x="185" y="20"/>
                  <a:pt x="184" y="18"/>
                  <a:pt x="184" y="18"/>
                </a:cubicBezTo>
                <a:cubicBezTo>
                  <a:pt x="183" y="18"/>
                  <a:pt x="182" y="16"/>
                  <a:pt x="181" y="16"/>
                </a:cubicBezTo>
                <a:cubicBezTo>
                  <a:pt x="181" y="17"/>
                  <a:pt x="180" y="18"/>
                  <a:pt x="180" y="19"/>
                </a:cubicBezTo>
                <a:cubicBezTo>
                  <a:pt x="179" y="19"/>
                  <a:pt x="179" y="20"/>
                  <a:pt x="178" y="21"/>
                </a:cubicBezTo>
                <a:cubicBezTo>
                  <a:pt x="178" y="22"/>
                  <a:pt x="177" y="22"/>
                  <a:pt x="176" y="23"/>
                </a:cubicBezTo>
                <a:cubicBezTo>
                  <a:pt x="176" y="24"/>
                  <a:pt x="175" y="25"/>
                  <a:pt x="175" y="25"/>
                </a:cubicBezTo>
                <a:cubicBezTo>
                  <a:pt x="174" y="26"/>
                  <a:pt x="173" y="27"/>
                  <a:pt x="173" y="27"/>
                </a:cubicBezTo>
                <a:cubicBezTo>
                  <a:pt x="173" y="28"/>
                  <a:pt x="175" y="29"/>
                  <a:pt x="175" y="29"/>
                </a:cubicBezTo>
                <a:cubicBezTo>
                  <a:pt x="176" y="28"/>
                  <a:pt x="176" y="28"/>
                  <a:pt x="177" y="27"/>
                </a:cubicBezTo>
                <a:close/>
                <a:moveTo>
                  <a:pt x="206" y="49"/>
                </a:moveTo>
                <a:cubicBezTo>
                  <a:pt x="206" y="49"/>
                  <a:pt x="207" y="47"/>
                  <a:pt x="208" y="47"/>
                </a:cubicBezTo>
                <a:cubicBezTo>
                  <a:pt x="208" y="47"/>
                  <a:pt x="205" y="45"/>
                  <a:pt x="205" y="45"/>
                </a:cubicBezTo>
                <a:cubicBezTo>
                  <a:pt x="205" y="45"/>
                  <a:pt x="207" y="44"/>
                  <a:pt x="207" y="43"/>
                </a:cubicBezTo>
                <a:cubicBezTo>
                  <a:pt x="207" y="42"/>
                  <a:pt x="208" y="41"/>
                  <a:pt x="209" y="41"/>
                </a:cubicBezTo>
                <a:cubicBezTo>
                  <a:pt x="209" y="40"/>
                  <a:pt x="210" y="39"/>
                  <a:pt x="211" y="38"/>
                </a:cubicBezTo>
                <a:cubicBezTo>
                  <a:pt x="211" y="38"/>
                  <a:pt x="208" y="37"/>
                  <a:pt x="208" y="37"/>
                </a:cubicBezTo>
                <a:cubicBezTo>
                  <a:pt x="208" y="36"/>
                  <a:pt x="210" y="35"/>
                  <a:pt x="210" y="35"/>
                </a:cubicBezTo>
                <a:cubicBezTo>
                  <a:pt x="210" y="35"/>
                  <a:pt x="208" y="33"/>
                  <a:pt x="208" y="33"/>
                </a:cubicBezTo>
                <a:cubicBezTo>
                  <a:pt x="207" y="33"/>
                  <a:pt x="207" y="34"/>
                  <a:pt x="206" y="35"/>
                </a:cubicBezTo>
                <a:cubicBezTo>
                  <a:pt x="206" y="35"/>
                  <a:pt x="204" y="37"/>
                  <a:pt x="204" y="37"/>
                </a:cubicBezTo>
                <a:cubicBezTo>
                  <a:pt x="204" y="38"/>
                  <a:pt x="207" y="39"/>
                  <a:pt x="207" y="39"/>
                </a:cubicBezTo>
                <a:cubicBezTo>
                  <a:pt x="206" y="40"/>
                  <a:pt x="205" y="41"/>
                  <a:pt x="205" y="41"/>
                </a:cubicBezTo>
                <a:cubicBezTo>
                  <a:pt x="204" y="42"/>
                  <a:pt x="203" y="43"/>
                  <a:pt x="203" y="43"/>
                </a:cubicBezTo>
                <a:cubicBezTo>
                  <a:pt x="203" y="44"/>
                  <a:pt x="201" y="45"/>
                  <a:pt x="201" y="46"/>
                </a:cubicBezTo>
                <a:cubicBezTo>
                  <a:pt x="202" y="46"/>
                  <a:pt x="203" y="47"/>
                  <a:pt x="204" y="47"/>
                </a:cubicBezTo>
                <a:cubicBezTo>
                  <a:pt x="204" y="47"/>
                  <a:pt x="205" y="49"/>
                  <a:pt x="206" y="49"/>
                </a:cubicBezTo>
                <a:close/>
                <a:moveTo>
                  <a:pt x="240" y="51"/>
                </a:moveTo>
                <a:cubicBezTo>
                  <a:pt x="240" y="50"/>
                  <a:pt x="242" y="52"/>
                  <a:pt x="242" y="52"/>
                </a:cubicBezTo>
                <a:cubicBezTo>
                  <a:pt x="243" y="52"/>
                  <a:pt x="244" y="50"/>
                  <a:pt x="244" y="50"/>
                </a:cubicBezTo>
                <a:cubicBezTo>
                  <a:pt x="244" y="50"/>
                  <a:pt x="242" y="48"/>
                  <a:pt x="242" y="48"/>
                </a:cubicBezTo>
                <a:cubicBezTo>
                  <a:pt x="241" y="48"/>
                  <a:pt x="240" y="47"/>
                  <a:pt x="240" y="47"/>
                </a:cubicBezTo>
                <a:cubicBezTo>
                  <a:pt x="239" y="47"/>
                  <a:pt x="238" y="49"/>
                  <a:pt x="238" y="49"/>
                </a:cubicBezTo>
                <a:cubicBezTo>
                  <a:pt x="238" y="49"/>
                  <a:pt x="236" y="51"/>
                  <a:pt x="236" y="51"/>
                </a:cubicBezTo>
                <a:cubicBezTo>
                  <a:pt x="236" y="52"/>
                  <a:pt x="238" y="52"/>
                  <a:pt x="238" y="53"/>
                </a:cubicBezTo>
                <a:cubicBezTo>
                  <a:pt x="239" y="53"/>
                  <a:pt x="240" y="51"/>
                  <a:pt x="240" y="51"/>
                </a:cubicBezTo>
                <a:close/>
                <a:moveTo>
                  <a:pt x="233" y="45"/>
                </a:moveTo>
                <a:cubicBezTo>
                  <a:pt x="234" y="46"/>
                  <a:pt x="235" y="43"/>
                  <a:pt x="235" y="43"/>
                </a:cubicBezTo>
                <a:cubicBezTo>
                  <a:pt x="236" y="43"/>
                  <a:pt x="237" y="45"/>
                  <a:pt x="237" y="45"/>
                </a:cubicBezTo>
                <a:cubicBezTo>
                  <a:pt x="238" y="45"/>
                  <a:pt x="239" y="43"/>
                  <a:pt x="239" y="43"/>
                </a:cubicBezTo>
                <a:cubicBezTo>
                  <a:pt x="240" y="42"/>
                  <a:pt x="240" y="41"/>
                  <a:pt x="241" y="40"/>
                </a:cubicBezTo>
                <a:cubicBezTo>
                  <a:pt x="240" y="40"/>
                  <a:pt x="239" y="39"/>
                  <a:pt x="239" y="39"/>
                </a:cubicBezTo>
                <a:cubicBezTo>
                  <a:pt x="238" y="39"/>
                  <a:pt x="237" y="41"/>
                  <a:pt x="237" y="41"/>
                </a:cubicBezTo>
                <a:cubicBezTo>
                  <a:pt x="236" y="41"/>
                  <a:pt x="235" y="39"/>
                  <a:pt x="235" y="39"/>
                </a:cubicBezTo>
                <a:cubicBezTo>
                  <a:pt x="234" y="40"/>
                  <a:pt x="233" y="41"/>
                  <a:pt x="233" y="41"/>
                </a:cubicBezTo>
                <a:cubicBezTo>
                  <a:pt x="232" y="42"/>
                  <a:pt x="232" y="43"/>
                  <a:pt x="231" y="44"/>
                </a:cubicBezTo>
                <a:cubicBezTo>
                  <a:pt x="232" y="44"/>
                  <a:pt x="233" y="45"/>
                  <a:pt x="233" y="45"/>
                </a:cubicBezTo>
                <a:close/>
                <a:moveTo>
                  <a:pt x="241" y="30"/>
                </a:moveTo>
                <a:cubicBezTo>
                  <a:pt x="242" y="30"/>
                  <a:pt x="243" y="32"/>
                  <a:pt x="244" y="32"/>
                </a:cubicBezTo>
                <a:cubicBezTo>
                  <a:pt x="244" y="32"/>
                  <a:pt x="245" y="30"/>
                  <a:pt x="245" y="30"/>
                </a:cubicBezTo>
                <a:cubicBezTo>
                  <a:pt x="246" y="30"/>
                  <a:pt x="247" y="32"/>
                  <a:pt x="248" y="32"/>
                </a:cubicBezTo>
                <a:cubicBezTo>
                  <a:pt x="248" y="31"/>
                  <a:pt x="249" y="29"/>
                  <a:pt x="249" y="29"/>
                </a:cubicBezTo>
                <a:cubicBezTo>
                  <a:pt x="248" y="28"/>
                  <a:pt x="246" y="27"/>
                  <a:pt x="245" y="26"/>
                </a:cubicBezTo>
                <a:cubicBezTo>
                  <a:pt x="244" y="25"/>
                  <a:pt x="243" y="25"/>
                  <a:pt x="243" y="24"/>
                </a:cubicBezTo>
                <a:cubicBezTo>
                  <a:pt x="242" y="25"/>
                  <a:pt x="242" y="26"/>
                  <a:pt x="241" y="26"/>
                </a:cubicBezTo>
                <a:cubicBezTo>
                  <a:pt x="240" y="27"/>
                  <a:pt x="240" y="28"/>
                  <a:pt x="239" y="29"/>
                </a:cubicBezTo>
                <a:cubicBezTo>
                  <a:pt x="239" y="29"/>
                  <a:pt x="237" y="30"/>
                  <a:pt x="238" y="31"/>
                </a:cubicBezTo>
                <a:cubicBezTo>
                  <a:pt x="238" y="32"/>
                  <a:pt x="240" y="32"/>
                  <a:pt x="240" y="33"/>
                </a:cubicBezTo>
                <a:cubicBezTo>
                  <a:pt x="240" y="32"/>
                  <a:pt x="241" y="30"/>
                  <a:pt x="241" y="30"/>
                </a:cubicBezTo>
                <a:close/>
                <a:moveTo>
                  <a:pt x="283" y="41"/>
                </a:moveTo>
                <a:cubicBezTo>
                  <a:pt x="284" y="40"/>
                  <a:pt x="284" y="39"/>
                  <a:pt x="285" y="39"/>
                </a:cubicBezTo>
                <a:cubicBezTo>
                  <a:pt x="285" y="38"/>
                  <a:pt x="286" y="37"/>
                  <a:pt x="286" y="36"/>
                </a:cubicBezTo>
                <a:cubicBezTo>
                  <a:pt x="286" y="36"/>
                  <a:pt x="284" y="35"/>
                  <a:pt x="284" y="35"/>
                </a:cubicBezTo>
                <a:cubicBezTo>
                  <a:pt x="284" y="34"/>
                  <a:pt x="286" y="33"/>
                  <a:pt x="286" y="32"/>
                </a:cubicBezTo>
                <a:cubicBezTo>
                  <a:pt x="286" y="32"/>
                  <a:pt x="287" y="31"/>
                  <a:pt x="288" y="30"/>
                </a:cubicBezTo>
                <a:cubicBezTo>
                  <a:pt x="288" y="30"/>
                  <a:pt x="285" y="29"/>
                  <a:pt x="285" y="28"/>
                </a:cubicBezTo>
                <a:cubicBezTo>
                  <a:pt x="285" y="28"/>
                  <a:pt x="287" y="27"/>
                  <a:pt x="287" y="26"/>
                </a:cubicBezTo>
                <a:cubicBezTo>
                  <a:pt x="287" y="26"/>
                  <a:pt x="289" y="25"/>
                  <a:pt x="289" y="24"/>
                </a:cubicBezTo>
                <a:cubicBezTo>
                  <a:pt x="289" y="23"/>
                  <a:pt x="287" y="23"/>
                  <a:pt x="286" y="22"/>
                </a:cubicBezTo>
                <a:cubicBezTo>
                  <a:pt x="286" y="23"/>
                  <a:pt x="285" y="24"/>
                  <a:pt x="285" y="25"/>
                </a:cubicBezTo>
                <a:cubicBezTo>
                  <a:pt x="285" y="25"/>
                  <a:pt x="283" y="26"/>
                  <a:pt x="283" y="27"/>
                </a:cubicBezTo>
                <a:cubicBezTo>
                  <a:pt x="283" y="27"/>
                  <a:pt x="285" y="28"/>
                  <a:pt x="285" y="28"/>
                </a:cubicBezTo>
                <a:cubicBezTo>
                  <a:pt x="285" y="29"/>
                  <a:pt x="284" y="30"/>
                  <a:pt x="284" y="31"/>
                </a:cubicBezTo>
                <a:cubicBezTo>
                  <a:pt x="283" y="31"/>
                  <a:pt x="282" y="32"/>
                  <a:pt x="282" y="33"/>
                </a:cubicBezTo>
                <a:cubicBezTo>
                  <a:pt x="282" y="33"/>
                  <a:pt x="284" y="34"/>
                  <a:pt x="284" y="35"/>
                </a:cubicBezTo>
                <a:cubicBezTo>
                  <a:pt x="284" y="35"/>
                  <a:pt x="283" y="37"/>
                  <a:pt x="282" y="37"/>
                </a:cubicBezTo>
                <a:cubicBezTo>
                  <a:pt x="282" y="37"/>
                  <a:pt x="281" y="38"/>
                  <a:pt x="281" y="39"/>
                </a:cubicBezTo>
                <a:cubicBezTo>
                  <a:pt x="281" y="40"/>
                  <a:pt x="279" y="41"/>
                  <a:pt x="279" y="41"/>
                </a:cubicBezTo>
                <a:cubicBezTo>
                  <a:pt x="279" y="42"/>
                  <a:pt x="281" y="42"/>
                  <a:pt x="281" y="43"/>
                </a:cubicBezTo>
                <a:cubicBezTo>
                  <a:pt x="282" y="42"/>
                  <a:pt x="282" y="42"/>
                  <a:pt x="283" y="41"/>
                </a:cubicBezTo>
                <a:close/>
                <a:moveTo>
                  <a:pt x="270" y="34"/>
                </a:moveTo>
                <a:cubicBezTo>
                  <a:pt x="270" y="35"/>
                  <a:pt x="271" y="32"/>
                  <a:pt x="272" y="32"/>
                </a:cubicBezTo>
                <a:cubicBezTo>
                  <a:pt x="272" y="32"/>
                  <a:pt x="274" y="34"/>
                  <a:pt x="274" y="34"/>
                </a:cubicBezTo>
                <a:cubicBezTo>
                  <a:pt x="275" y="34"/>
                  <a:pt x="275" y="32"/>
                  <a:pt x="276" y="32"/>
                </a:cubicBezTo>
                <a:cubicBezTo>
                  <a:pt x="276" y="31"/>
                  <a:pt x="277" y="30"/>
                  <a:pt x="277" y="30"/>
                </a:cubicBezTo>
                <a:cubicBezTo>
                  <a:pt x="277" y="29"/>
                  <a:pt x="276" y="28"/>
                  <a:pt x="275" y="28"/>
                </a:cubicBezTo>
                <a:cubicBezTo>
                  <a:pt x="275" y="28"/>
                  <a:pt x="273" y="26"/>
                  <a:pt x="273" y="26"/>
                </a:cubicBezTo>
                <a:cubicBezTo>
                  <a:pt x="273" y="26"/>
                  <a:pt x="271" y="28"/>
                  <a:pt x="271" y="28"/>
                </a:cubicBezTo>
                <a:cubicBezTo>
                  <a:pt x="271" y="29"/>
                  <a:pt x="270" y="30"/>
                  <a:pt x="270" y="31"/>
                </a:cubicBezTo>
                <a:cubicBezTo>
                  <a:pt x="269" y="31"/>
                  <a:pt x="268" y="32"/>
                  <a:pt x="268" y="33"/>
                </a:cubicBezTo>
                <a:cubicBezTo>
                  <a:pt x="269" y="33"/>
                  <a:pt x="269" y="34"/>
                  <a:pt x="270" y="34"/>
                </a:cubicBezTo>
                <a:close/>
                <a:moveTo>
                  <a:pt x="295" y="25"/>
                </a:moveTo>
                <a:cubicBezTo>
                  <a:pt x="295" y="25"/>
                  <a:pt x="293" y="27"/>
                  <a:pt x="293" y="27"/>
                </a:cubicBezTo>
                <a:cubicBezTo>
                  <a:pt x="293" y="28"/>
                  <a:pt x="295" y="29"/>
                  <a:pt x="295" y="29"/>
                </a:cubicBezTo>
                <a:cubicBezTo>
                  <a:pt x="296" y="29"/>
                  <a:pt x="297" y="31"/>
                  <a:pt x="298" y="31"/>
                </a:cubicBezTo>
                <a:cubicBezTo>
                  <a:pt x="298" y="31"/>
                  <a:pt x="299" y="29"/>
                  <a:pt x="299" y="29"/>
                </a:cubicBezTo>
                <a:cubicBezTo>
                  <a:pt x="300" y="28"/>
                  <a:pt x="301" y="27"/>
                  <a:pt x="301" y="26"/>
                </a:cubicBezTo>
                <a:cubicBezTo>
                  <a:pt x="301" y="26"/>
                  <a:pt x="303" y="25"/>
                  <a:pt x="303" y="24"/>
                </a:cubicBezTo>
                <a:cubicBezTo>
                  <a:pt x="303" y="23"/>
                  <a:pt x="301" y="23"/>
                  <a:pt x="301" y="22"/>
                </a:cubicBezTo>
                <a:cubicBezTo>
                  <a:pt x="299" y="24"/>
                  <a:pt x="298" y="25"/>
                  <a:pt x="297" y="27"/>
                </a:cubicBezTo>
                <a:cubicBezTo>
                  <a:pt x="296" y="27"/>
                  <a:pt x="296" y="25"/>
                  <a:pt x="295" y="25"/>
                </a:cubicBezTo>
                <a:close/>
                <a:moveTo>
                  <a:pt x="373" y="39"/>
                </a:moveTo>
                <a:cubicBezTo>
                  <a:pt x="373" y="38"/>
                  <a:pt x="374" y="37"/>
                  <a:pt x="375" y="37"/>
                </a:cubicBezTo>
                <a:cubicBezTo>
                  <a:pt x="375" y="36"/>
                  <a:pt x="376" y="38"/>
                  <a:pt x="377" y="38"/>
                </a:cubicBezTo>
                <a:cubicBezTo>
                  <a:pt x="377" y="38"/>
                  <a:pt x="378" y="36"/>
                  <a:pt x="378" y="36"/>
                </a:cubicBezTo>
                <a:cubicBezTo>
                  <a:pt x="379" y="36"/>
                  <a:pt x="380" y="37"/>
                  <a:pt x="381" y="38"/>
                </a:cubicBezTo>
                <a:cubicBezTo>
                  <a:pt x="381" y="38"/>
                  <a:pt x="383" y="39"/>
                  <a:pt x="383" y="39"/>
                </a:cubicBezTo>
                <a:cubicBezTo>
                  <a:pt x="384" y="39"/>
                  <a:pt x="384" y="37"/>
                  <a:pt x="385" y="37"/>
                </a:cubicBezTo>
                <a:cubicBezTo>
                  <a:pt x="384" y="37"/>
                  <a:pt x="383" y="36"/>
                  <a:pt x="382" y="35"/>
                </a:cubicBezTo>
                <a:cubicBezTo>
                  <a:pt x="382" y="35"/>
                  <a:pt x="381" y="34"/>
                  <a:pt x="380" y="34"/>
                </a:cubicBezTo>
                <a:cubicBezTo>
                  <a:pt x="380" y="33"/>
                  <a:pt x="379" y="32"/>
                  <a:pt x="378" y="32"/>
                </a:cubicBezTo>
                <a:cubicBezTo>
                  <a:pt x="378" y="32"/>
                  <a:pt x="377" y="34"/>
                  <a:pt x="376" y="34"/>
                </a:cubicBezTo>
                <a:cubicBezTo>
                  <a:pt x="376" y="34"/>
                  <a:pt x="374" y="32"/>
                  <a:pt x="374" y="33"/>
                </a:cubicBezTo>
                <a:cubicBezTo>
                  <a:pt x="373" y="33"/>
                  <a:pt x="373" y="34"/>
                  <a:pt x="372" y="35"/>
                </a:cubicBezTo>
                <a:cubicBezTo>
                  <a:pt x="372" y="35"/>
                  <a:pt x="371" y="36"/>
                  <a:pt x="371" y="37"/>
                </a:cubicBezTo>
                <a:cubicBezTo>
                  <a:pt x="370" y="38"/>
                  <a:pt x="369" y="39"/>
                  <a:pt x="369" y="39"/>
                </a:cubicBezTo>
                <a:cubicBezTo>
                  <a:pt x="369" y="40"/>
                  <a:pt x="371" y="40"/>
                  <a:pt x="371" y="41"/>
                </a:cubicBezTo>
                <a:cubicBezTo>
                  <a:pt x="372" y="40"/>
                  <a:pt x="372" y="39"/>
                  <a:pt x="373" y="39"/>
                </a:cubicBezTo>
                <a:close/>
                <a:moveTo>
                  <a:pt x="410" y="50"/>
                </a:moveTo>
                <a:cubicBezTo>
                  <a:pt x="411" y="49"/>
                  <a:pt x="412" y="48"/>
                  <a:pt x="412" y="47"/>
                </a:cubicBezTo>
                <a:cubicBezTo>
                  <a:pt x="412" y="47"/>
                  <a:pt x="410" y="46"/>
                  <a:pt x="410" y="46"/>
                </a:cubicBezTo>
                <a:cubicBezTo>
                  <a:pt x="410" y="46"/>
                  <a:pt x="408" y="44"/>
                  <a:pt x="408" y="44"/>
                </a:cubicBezTo>
                <a:cubicBezTo>
                  <a:pt x="407" y="44"/>
                  <a:pt x="406" y="46"/>
                  <a:pt x="406" y="46"/>
                </a:cubicBezTo>
                <a:cubicBezTo>
                  <a:pt x="405" y="47"/>
                  <a:pt x="405" y="48"/>
                  <a:pt x="404" y="49"/>
                </a:cubicBezTo>
                <a:cubicBezTo>
                  <a:pt x="404" y="49"/>
                  <a:pt x="402" y="50"/>
                  <a:pt x="402" y="51"/>
                </a:cubicBezTo>
                <a:cubicBezTo>
                  <a:pt x="402" y="51"/>
                  <a:pt x="404" y="52"/>
                  <a:pt x="405" y="52"/>
                </a:cubicBezTo>
                <a:cubicBezTo>
                  <a:pt x="405" y="53"/>
                  <a:pt x="406" y="54"/>
                  <a:pt x="407" y="54"/>
                </a:cubicBezTo>
                <a:cubicBezTo>
                  <a:pt x="408" y="53"/>
                  <a:pt x="409" y="51"/>
                  <a:pt x="410" y="50"/>
                </a:cubicBezTo>
                <a:close/>
                <a:moveTo>
                  <a:pt x="399" y="41"/>
                </a:moveTo>
                <a:cubicBezTo>
                  <a:pt x="400" y="40"/>
                  <a:pt x="400" y="40"/>
                  <a:pt x="401" y="39"/>
                </a:cubicBezTo>
                <a:cubicBezTo>
                  <a:pt x="402" y="37"/>
                  <a:pt x="403" y="36"/>
                  <a:pt x="404" y="35"/>
                </a:cubicBezTo>
                <a:cubicBezTo>
                  <a:pt x="403" y="33"/>
                  <a:pt x="401" y="32"/>
                  <a:pt x="400" y="31"/>
                </a:cubicBezTo>
                <a:cubicBezTo>
                  <a:pt x="399" y="32"/>
                  <a:pt x="399" y="33"/>
                  <a:pt x="398" y="33"/>
                </a:cubicBezTo>
                <a:cubicBezTo>
                  <a:pt x="397" y="35"/>
                  <a:pt x="396" y="36"/>
                  <a:pt x="395" y="38"/>
                </a:cubicBezTo>
                <a:cubicBezTo>
                  <a:pt x="394" y="39"/>
                  <a:pt x="392" y="41"/>
                  <a:pt x="391" y="42"/>
                </a:cubicBezTo>
                <a:cubicBezTo>
                  <a:pt x="393" y="43"/>
                  <a:pt x="394" y="45"/>
                  <a:pt x="396" y="46"/>
                </a:cubicBezTo>
                <a:cubicBezTo>
                  <a:pt x="397" y="44"/>
                  <a:pt x="398" y="43"/>
                  <a:pt x="399" y="41"/>
                </a:cubicBezTo>
                <a:close/>
                <a:moveTo>
                  <a:pt x="433" y="53"/>
                </a:moveTo>
                <a:cubicBezTo>
                  <a:pt x="434" y="53"/>
                  <a:pt x="434" y="54"/>
                  <a:pt x="435" y="54"/>
                </a:cubicBezTo>
                <a:cubicBezTo>
                  <a:pt x="436" y="55"/>
                  <a:pt x="437" y="56"/>
                  <a:pt x="437" y="56"/>
                </a:cubicBezTo>
                <a:cubicBezTo>
                  <a:pt x="438" y="56"/>
                  <a:pt x="439" y="54"/>
                  <a:pt x="439" y="54"/>
                </a:cubicBezTo>
                <a:cubicBezTo>
                  <a:pt x="440" y="53"/>
                  <a:pt x="440" y="52"/>
                  <a:pt x="441" y="52"/>
                </a:cubicBezTo>
                <a:cubicBezTo>
                  <a:pt x="441" y="51"/>
                  <a:pt x="442" y="50"/>
                  <a:pt x="442" y="49"/>
                </a:cubicBezTo>
                <a:cubicBezTo>
                  <a:pt x="442" y="49"/>
                  <a:pt x="440" y="48"/>
                  <a:pt x="440" y="48"/>
                </a:cubicBezTo>
                <a:cubicBezTo>
                  <a:pt x="440" y="48"/>
                  <a:pt x="439" y="50"/>
                  <a:pt x="438" y="50"/>
                </a:cubicBezTo>
                <a:cubicBezTo>
                  <a:pt x="438" y="50"/>
                  <a:pt x="437" y="48"/>
                  <a:pt x="436" y="48"/>
                </a:cubicBezTo>
                <a:cubicBezTo>
                  <a:pt x="436" y="48"/>
                  <a:pt x="435" y="46"/>
                  <a:pt x="434" y="47"/>
                </a:cubicBezTo>
                <a:cubicBezTo>
                  <a:pt x="433" y="47"/>
                  <a:pt x="433" y="48"/>
                  <a:pt x="432" y="49"/>
                </a:cubicBezTo>
                <a:cubicBezTo>
                  <a:pt x="432" y="49"/>
                  <a:pt x="431" y="50"/>
                  <a:pt x="431" y="51"/>
                </a:cubicBezTo>
                <a:cubicBezTo>
                  <a:pt x="430" y="51"/>
                  <a:pt x="429" y="53"/>
                  <a:pt x="429" y="53"/>
                </a:cubicBezTo>
                <a:cubicBezTo>
                  <a:pt x="429" y="54"/>
                  <a:pt x="431" y="54"/>
                  <a:pt x="431" y="55"/>
                </a:cubicBezTo>
                <a:cubicBezTo>
                  <a:pt x="432" y="54"/>
                  <a:pt x="432" y="53"/>
                  <a:pt x="433" y="53"/>
                </a:cubicBezTo>
                <a:close/>
                <a:moveTo>
                  <a:pt x="464" y="31"/>
                </a:moveTo>
                <a:cubicBezTo>
                  <a:pt x="464" y="30"/>
                  <a:pt x="466" y="32"/>
                  <a:pt x="466" y="32"/>
                </a:cubicBezTo>
                <a:cubicBezTo>
                  <a:pt x="466" y="32"/>
                  <a:pt x="468" y="30"/>
                  <a:pt x="468" y="30"/>
                </a:cubicBezTo>
                <a:cubicBezTo>
                  <a:pt x="468" y="30"/>
                  <a:pt x="466" y="28"/>
                  <a:pt x="466" y="28"/>
                </a:cubicBezTo>
                <a:cubicBezTo>
                  <a:pt x="465" y="28"/>
                  <a:pt x="463" y="27"/>
                  <a:pt x="463" y="27"/>
                </a:cubicBezTo>
                <a:cubicBezTo>
                  <a:pt x="463" y="26"/>
                  <a:pt x="465" y="25"/>
                  <a:pt x="465" y="24"/>
                </a:cubicBezTo>
                <a:cubicBezTo>
                  <a:pt x="465" y="24"/>
                  <a:pt x="466" y="23"/>
                  <a:pt x="467" y="22"/>
                </a:cubicBezTo>
                <a:cubicBezTo>
                  <a:pt x="467" y="22"/>
                  <a:pt x="469" y="20"/>
                  <a:pt x="468" y="20"/>
                </a:cubicBezTo>
                <a:cubicBezTo>
                  <a:pt x="468" y="19"/>
                  <a:pt x="467" y="19"/>
                  <a:pt x="466" y="18"/>
                </a:cubicBezTo>
                <a:cubicBezTo>
                  <a:pt x="466" y="18"/>
                  <a:pt x="465" y="20"/>
                  <a:pt x="465" y="20"/>
                </a:cubicBezTo>
                <a:cubicBezTo>
                  <a:pt x="464" y="21"/>
                  <a:pt x="463" y="19"/>
                  <a:pt x="462" y="19"/>
                </a:cubicBezTo>
                <a:cubicBezTo>
                  <a:pt x="462" y="19"/>
                  <a:pt x="461" y="20"/>
                  <a:pt x="461" y="21"/>
                </a:cubicBezTo>
                <a:cubicBezTo>
                  <a:pt x="461" y="21"/>
                  <a:pt x="463" y="22"/>
                  <a:pt x="463" y="23"/>
                </a:cubicBezTo>
                <a:cubicBezTo>
                  <a:pt x="463" y="23"/>
                  <a:pt x="461" y="24"/>
                  <a:pt x="461" y="25"/>
                </a:cubicBezTo>
                <a:cubicBezTo>
                  <a:pt x="461" y="25"/>
                  <a:pt x="463" y="26"/>
                  <a:pt x="463" y="27"/>
                </a:cubicBezTo>
                <a:cubicBezTo>
                  <a:pt x="463" y="27"/>
                  <a:pt x="462" y="28"/>
                  <a:pt x="462" y="29"/>
                </a:cubicBezTo>
                <a:cubicBezTo>
                  <a:pt x="462" y="29"/>
                  <a:pt x="460" y="30"/>
                  <a:pt x="460" y="31"/>
                </a:cubicBezTo>
                <a:cubicBezTo>
                  <a:pt x="460" y="32"/>
                  <a:pt x="462" y="32"/>
                  <a:pt x="462" y="33"/>
                </a:cubicBezTo>
                <a:cubicBezTo>
                  <a:pt x="463" y="32"/>
                  <a:pt x="463" y="31"/>
                  <a:pt x="464" y="31"/>
                </a:cubicBezTo>
                <a:close/>
                <a:moveTo>
                  <a:pt x="483" y="38"/>
                </a:moveTo>
                <a:cubicBezTo>
                  <a:pt x="483" y="38"/>
                  <a:pt x="485" y="40"/>
                  <a:pt x="485" y="40"/>
                </a:cubicBezTo>
                <a:cubicBezTo>
                  <a:pt x="485" y="39"/>
                  <a:pt x="487" y="38"/>
                  <a:pt x="487" y="37"/>
                </a:cubicBezTo>
                <a:cubicBezTo>
                  <a:pt x="487" y="37"/>
                  <a:pt x="485" y="36"/>
                  <a:pt x="485" y="36"/>
                </a:cubicBezTo>
                <a:cubicBezTo>
                  <a:pt x="484" y="36"/>
                  <a:pt x="483" y="34"/>
                  <a:pt x="482" y="34"/>
                </a:cubicBezTo>
                <a:cubicBezTo>
                  <a:pt x="482" y="34"/>
                  <a:pt x="481" y="36"/>
                  <a:pt x="481" y="36"/>
                </a:cubicBezTo>
                <a:cubicBezTo>
                  <a:pt x="480" y="37"/>
                  <a:pt x="479" y="38"/>
                  <a:pt x="479" y="39"/>
                </a:cubicBezTo>
                <a:cubicBezTo>
                  <a:pt x="479" y="39"/>
                  <a:pt x="481" y="40"/>
                  <a:pt x="481" y="40"/>
                </a:cubicBezTo>
                <a:cubicBezTo>
                  <a:pt x="482" y="40"/>
                  <a:pt x="482" y="38"/>
                  <a:pt x="483" y="38"/>
                </a:cubicBezTo>
                <a:close/>
                <a:moveTo>
                  <a:pt x="498" y="32"/>
                </a:moveTo>
                <a:cubicBezTo>
                  <a:pt x="499" y="32"/>
                  <a:pt x="500" y="34"/>
                  <a:pt x="500" y="34"/>
                </a:cubicBezTo>
                <a:cubicBezTo>
                  <a:pt x="501" y="34"/>
                  <a:pt x="502" y="32"/>
                  <a:pt x="502" y="31"/>
                </a:cubicBezTo>
                <a:cubicBezTo>
                  <a:pt x="502" y="31"/>
                  <a:pt x="500" y="30"/>
                  <a:pt x="500" y="30"/>
                </a:cubicBezTo>
                <a:cubicBezTo>
                  <a:pt x="500" y="29"/>
                  <a:pt x="501" y="28"/>
                  <a:pt x="502" y="27"/>
                </a:cubicBezTo>
                <a:cubicBezTo>
                  <a:pt x="501" y="27"/>
                  <a:pt x="500" y="26"/>
                  <a:pt x="499" y="26"/>
                </a:cubicBezTo>
                <a:cubicBezTo>
                  <a:pt x="499" y="26"/>
                  <a:pt x="498" y="28"/>
                  <a:pt x="498" y="28"/>
                </a:cubicBezTo>
                <a:cubicBezTo>
                  <a:pt x="497" y="29"/>
                  <a:pt x="496" y="29"/>
                  <a:pt x="496" y="30"/>
                </a:cubicBezTo>
                <a:cubicBezTo>
                  <a:pt x="496" y="31"/>
                  <a:pt x="494" y="32"/>
                  <a:pt x="494" y="32"/>
                </a:cubicBezTo>
                <a:cubicBezTo>
                  <a:pt x="494" y="33"/>
                  <a:pt x="496" y="34"/>
                  <a:pt x="496" y="34"/>
                </a:cubicBezTo>
                <a:cubicBezTo>
                  <a:pt x="497" y="34"/>
                  <a:pt x="497" y="32"/>
                  <a:pt x="498" y="32"/>
                </a:cubicBezTo>
                <a:close/>
                <a:moveTo>
                  <a:pt x="527" y="36"/>
                </a:moveTo>
                <a:cubicBezTo>
                  <a:pt x="526" y="36"/>
                  <a:pt x="525" y="34"/>
                  <a:pt x="525" y="34"/>
                </a:cubicBezTo>
                <a:cubicBezTo>
                  <a:pt x="524" y="34"/>
                  <a:pt x="523" y="36"/>
                  <a:pt x="523" y="37"/>
                </a:cubicBezTo>
                <a:cubicBezTo>
                  <a:pt x="523" y="37"/>
                  <a:pt x="525" y="38"/>
                  <a:pt x="525" y="38"/>
                </a:cubicBezTo>
                <a:cubicBezTo>
                  <a:pt x="525" y="39"/>
                  <a:pt x="527" y="40"/>
                  <a:pt x="527" y="40"/>
                </a:cubicBezTo>
                <a:cubicBezTo>
                  <a:pt x="528" y="40"/>
                  <a:pt x="529" y="38"/>
                  <a:pt x="529" y="38"/>
                </a:cubicBezTo>
                <a:cubicBezTo>
                  <a:pt x="530" y="37"/>
                  <a:pt x="530" y="36"/>
                  <a:pt x="531" y="36"/>
                </a:cubicBezTo>
                <a:cubicBezTo>
                  <a:pt x="530" y="35"/>
                  <a:pt x="529" y="35"/>
                  <a:pt x="528" y="34"/>
                </a:cubicBezTo>
                <a:cubicBezTo>
                  <a:pt x="528" y="34"/>
                  <a:pt x="530" y="32"/>
                  <a:pt x="530" y="32"/>
                </a:cubicBezTo>
                <a:cubicBezTo>
                  <a:pt x="530" y="31"/>
                  <a:pt x="528" y="30"/>
                  <a:pt x="528" y="30"/>
                </a:cubicBezTo>
                <a:cubicBezTo>
                  <a:pt x="528" y="30"/>
                  <a:pt x="526" y="32"/>
                  <a:pt x="526" y="32"/>
                </a:cubicBezTo>
                <a:cubicBezTo>
                  <a:pt x="526" y="33"/>
                  <a:pt x="528" y="33"/>
                  <a:pt x="528" y="34"/>
                </a:cubicBezTo>
                <a:cubicBezTo>
                  <a:pt x="528" y="34"/>
                  <a:pt x="527" y="36"/>
                  <a:pt x="527" y="36"/>
                </a:cubicBezTo>
                <a:close/>
                <a:moveTo>
                  <a:pt x="567" y="49"/>
                </a:moveTo>
                <a:cubicBezTo>
                  <a:pt x="567" y="49"/>
                  <a:pt x="568" y="47"/>
                  <a:pt x="568" y="47"/>
                </a:cubicBezTo>
                <a:cubicBezTo>
                  <a:pt x="569" y="46"/>
                  <a:pt x="569" y="45"/>
                  <a:pt x="570" y="44"/>
                </a:cubicBezTo>
                <a:cubicBezTo>
                  <a:pt x="571" y="43"/>
                  <a:pt x="572" y="41"/>
                  <a:pt x="573" y="40"/>
                </a:cubicBezTo>
                <a:cubicBezTo>
                  <a:pt x="573" y="40"/>
                  <a:pt x="572" y="38"/>
                  <a:pt x="571" y="38"/>
                </a:cubicBezTo>
                <a:cubicBezTo>
                  <a:pt x="571" y="38"/>
                  <a:pt x="570" y="40"/>
                  <a:pt x="569" y="40"/>
                </a:cubicBezTo>
                <a:cubicBezTo>
                  <a:pt x="569" y="41"/>
                  <a:pt x="568" y="42"/>
                  <a:pt x="568" y="43"/>
                </a:cubicBezTo>
                <a:cubicBezTo>
                  <a:pt x="567" y="44"/>
                  <a:pt x="565" y="46"/>
                  <a:pt x="564" y="47"/>
                </a:cubicBezTo>
                <a:cubicBezTo>
                  <a:pt x="565" y="47"/>
                  <a:pt x="566" y="49"/>
                  <a:pt x="567" y="49"/>
                </a:cubicBezTo>
                <a:close/>
                <a:moveTo>
                  <a:pt x="614" y="28"/>
                </a:moveTo>
                <a:cubicBezTo>
                  <a:pt x="614" y="28"/>
                  <a:pt x="615" y="26"/>
                  <a:pt x="616" y="26"/>
                </a:cubicBezTo>
                <a:cubicBezTo>
                  <a:pt x="616" y="26"/>
                  <a:pt x="618" y="28"/>
                  <a:pt x="618" y="28"/>
                </a:cubicBezTo>
                <a:cubicBezTo>
                  <a:pt x="618" y="28"/>
                  <a:pt x="620" y="30"/>
                  <a:pt x="620" y="30"/>
                </a:cubicBezTo>
                <a:cubicBezTo>
                  <a:pt x="620" y="30"/>
                  <a:pt x="622" y="28"/>
                  <a:pt x="622" y="27"/>
                </a:cubicBezTo>
                <a:cubicBezTo>
                  <a:pt x="622" y="27"/>
                  <a:pt x="620" y="26"/>
                  <a:pt x="619" y="26"/>
                </a:cubicBezTo>
                <a:cubicBezTo>
                  <a:pt x="619" y="25"/>
                  <a:pt x="621" y="24"/>
                  <a:pt x="621" y="23"/>
                </a:cubicBezTo>
                <a:cubicBezTo>
                  <a:pt x="621" y="23"/>
                  <a:pt x="620" y="22"/>
                  <a:pt x="619" y="22"/>
                </a:cubicBezTo>
                <a:cubicBezTo>
                  <a:pt x="618" y="22"/>
                  <a:pt x="618" y="24"/>
                  <a:pt x="617" y="24"/>
                </a:cubicBezTo>
                <a:cubicBezTo>
                  <a:pt x="617" y="24"/>
                  <a:pt x="616" y="22"/>
                  <a:pt x="615" y="22"/>
                </a:cubicBezTo>
                <a:cubicBezTo>
                  <a:pt x="615" y="22"/>
                  <a:pt x="614" y="24"/>
                  <a:pt x="613" y="24"/>
                </a:cubicBezTo>
                <a:cubicBezTo>
                  <a:pt x="613" y="25"/>
                  <a:pt x="612" y="26"/>
                  <a:pt x="612" y="27"/>
                </a:cubicBezTo>
                <a:cubicBezTo>
                  <a:pt x="611" y="27"/>
                  <a:pt x="610" y="28"/>
                  <a:pt x="610" y="29"/>
                </a:cubicBezTo>
                <a:cubicBezTo>
                  <a:pt x="610" y="30"/>
                  <a:pt x="612" y="30"/>
                  <a:pt x="612" y="31"/>
                </a:cubicBezTo>
                <a:cubicBezTo>
                  <a:pt x="613" y="30"/>
                  <a:pt x="613" y="29"/>
                  <a:pt x="614" y="28"/>
                </a:cubicBezTo>
                <a:close/>
                <a:moveTo>
                  <a:pt x="628" y="29"/>
                </a:moveTo>
                <a:cubicBezTo>
                  <a:pt x="629" y="27"/>
                  <a:pt x="630" y="26"/>
                  <a:pt x="631" y="24"/>
                </a:cubicBezTo>
                <a:cubicBezTo>
                  <a:pt x="631" y="24"/>
                  <a:pt x="630" y="22"/>
                  <a:pt x="629" y="22"/>
                </a:cubicBezTo>
                <a:cubicBezTo>
                  <a:pt x="629" y="22"/>
                  <a:pt x="628" y="24"/>
                  <a:pt x="627" y="25"/>
                </a:cubicBezTo>
                <a:cubicBezTo>
                  <a:pt x="627" y="25"/>
                  <a:pt x="626" y="26"/>
                  <a:pt x="626" y="27"/>
                </a:cubicBezTo>
                <a:cubicBezTo>
                  <a:pt x="625" y="27"/>
                  <a:pt x="624" y="29"/>
                  <a:pt x="624" y="29"/>
                </a:cubicBezTo>
                <a:cubicBezTo>
                  <a:pt x="624" y="30"/>
                  <a:pt x="626" y="30"/>
                  <a:pt x="626" y="31"/>
                </a:cubicBezTo>
                <a:cubicBezTo>
                  <a:pt x="627" y="30"/>
                  <a:pt x="627" y="29"/>
                  <a:pt x="628" y="29"/>
                </a:cubicBezTo>
                <a:close/>
                <a:moveTo>
                  <a:pt x="650" y="32"/>
                </a:moveTo>
                <a:cubicBezTo>
                  <a:pt x="651" y="32"/>
                  <a:pt x="652" y="33"/>
                  <a:pt x="653" y="33"/>
                </a:cubicBezTo>
                <a:cubicBezTo>
                  <a:pt x="653" y="33"/>
                  <a:pt x="654" y="31"/>
                  <a:pt x="654" y="31"/>
                </a:cubicBezTo>
                <a:cubicBezTo>
                  <a:pt x="655" y="31"/>
                  <a:pt x="655" y="29"/>
                  <a:pt x="656" y="29"/>
                </a:cubicBezTo>
                <a:cubicBezTo>
                  <a:pt x="656" y="29"/>
                  <a:pt x="658" y="31"/>
                  <a:pt x="658" y="30"/>
                </a:cubicBezTo>
                <a:cubicBezTo>
                  <a:pt x="659" y="30"/>
                  <a:pt x="660" y="29"/>
                  <a:pt x="660" y="28"/>
                </a:cubicBezTo>
                <a:cubicBezTo>
                  <a:pt x="660" y="28"/>
                  <a:pt x="662" y="26"/>
                  <a:pt x="662" y="26"/>
                </a:cubicBezTo>
                <a:cubicBezTo>
                  <a:pt x="662" y="25"/>
                  <a:pt x="660" y="25"/>
                  <a:pt x="659" y="24"/>
                </a:cubicBezTo>
                <a:cubicBezTo>
                  <a:pt x="659" y="25"/>
                  <a:pt x="658" y="26"/>
                  <a:pt x="658" y="27"/>
                </a:cubicBezTo>
                <a:cubicBezTo>
                  <a:pt x="657" y="27"/>
                  <a:pt x="656" y="25"/>
                  <a:pt x="655" y="25"/>
                </a:cubicBezTo>
                <a:cubicBezTo>
                  <a:pt x="655" y="25"/>
                  <a:pt x="653" y="23"/>
                  <a:pt x="653" y="23"/>
                </a:cubicBezTo>
                <a:cubicBezTo>
                  <a:pt x="653" y="23"/>
                  <a:pt x="652" y="25"/>
                  <a:pt x="652" y="25"/>
                </a:cubicBezTo>
                <a:cubicBezTo>
                  <a:pt x="651" y="26"/>
                  <a:pt x="650" y="27"/>
                  <a:pt x="650" y="28"/>
                </a:cubicBezTo>
                <a:cubicBezTo>
                  <a:pt x="649" y="28"/>
                  <a:pt x="649" y="29"/>
                  <a:pt x="648" y="30"/>
                </a:cubicBezTo>
                <a:cubicBezTo>
                  <a:pt x="649" y="30"/>
                  <a:pt x="650" y="31"/>
                  <a:pt x="650" y="32"/>
                </a:cubicBezTo>
                <a:close/>
                <a:moveTo>
                  <a:pt x="695" y="38"/>
                </a:moveTo>
                <a:cubicBezTo>
                  <a:pt x="696" y="37"/>
                  <a:pt x="696" y="36"/>
                  <a:pt x="697" y="35"/>
                </a:cubicBezTo>
                <a:cubicBezTo>
                  <a:pt x="697" y="35"/>
                  <a:pt x="699" y="34"/>
                  <a:pt x="699" y="33"/>
                </a:cubicBezTo>
                <a:cubicBezTo>
                  <a:pt x="699" y="33"/>
                  <a:pt x="697" y="32"/>
                  <a:pt x="696" y="31"/>
                </a:cubicBezTo>
                <a:cubicBezTo>
                  <a:pt x="696" y="31"/>
                  <a:pt x="698" y="30"/>
                  <a:pt x="698" y="29"/>
                </a:cubicBezTo>
                <a:cubicBezTo>
                  <a:pt x="698" y="29"/>
                  <a:pt x="696" y="27"/>
                  <a:pt x="696" y="27"/>
                </a:cubicBezTo>
                <a:cubicBezTo>
                  <a:pt x="695" y="28"/>
                  <a:pt x="694" y="29"/>
                  <a:pt x="694" y="30"/>
                </a:cubicBezTo>
                <a:cubicBezTo>
                  <a:pt x="694" y="30"/>
                  <a:pt x="693" y="31"/>
                  <a:pt x="692" y="32"/>
                </a:cubicBezTo>
                <a:cubicBezTo>
                  <a:pt x="693" y="33"/>
                  <a:pt x="695" y="33"/>
                  <a:pt x="695" y="34"/>
                </a:cubicBezTo>
                <a:cubicBezTo>
                  <a:pt x="695" y="34"/>
                  <a:pt x="693" y="35"/>
                  <a:pt x="693" y="36"/>
                </a:cubicBezTo>
                <a:cubicBezTo>
                  <a:pt x="694" y="36"/>
                  <a:pt x="695" y="38"/>
                  <a:pt x="695" y="38"/>
                </a:cubicBezTo>
                <a:close/>
                <a:moveTo>
                  <a:pt x="720" y="28"/>
                </a:moveTo>
                <a:cubicBezTo>
                  <a:pt x="721" y="27"/>
                  <a:pt x="721" y="27"/>
                  <a:pt x="722" y="26"/>
                </a:cubicBezTo>
                <a:cubicBezTo>
                  <a:pt x="720" y="25"/>
                  <a:pt x="719" y="24"/>
                  <a:pt x="717" y="23"/>
                </a:cubicBezTo>
                <a:cubicBezTo>
                  <a:pt x="717" y="23"/>
                  <a:pt x="716" y="24"/>
                  <a:pt x="716" y="25"/>
                </a:cubicBezTo>
                <a:cubicBezTo>
                  <a:pt x="715" y="25"/>
                  <a:pt x="718" y="26"/>
                  <a:pt x="718" y="26"/>
                </a:cubicBezTo>
                <a:cubicBezTo>
                  <a:pt x="718" y="27"/>
                  <a:pt x="716" y="28"/>
                  <a:pt x="716" y="29"/>
                </a:cubicBezTo>
                <a:cubicBezTo>
                  <a:pt x="716" y="29"/>
                  <a:pt x="714" y="30"/>
                  <a:pt x="714" y="31"/>
                </a:cubicBezTo>
                <a:cubicBezTo>
                  <a:pt x="714" y="32"/>
                  <a:pt x="716" y="32"/>
                  <a:pt x="717" y="33"/>
                </a:cubicBezTo>
                <a:cubicBezTo>
                  <a:pt x="718" y="31"/>
                  <a:pt x="719" y="30"/>
                  <a:pt x="720" y="28"/>
                </a:cubicBezTo>
                <a:close/>
                <a:moveTo>
                  <a:pt x="736" y="44"/>
                </a:moveTo>
                <a:cubicBezTo>
                  <a:pt x="737" y="44"/>
                  <a:pt x="738" y="46"/>
                  <a:pt x="738" y="46"/>
                </a:cubicBezTo>
                <a:cubicBezTo>
                  <a:pt x="739" y="46"/>
                  <a:pt x="739" y="44"/>
                  <a:pt x="740" y="44"/>
                </a:cubicBezTo>
                <a:cubicBezTo>
                  <a:pt x="741" y="43"/>
                  <a:pt x="741" y="42"/>
                  <a:pt x="742" y="41"/>
                </a:cubicBezTo>
                <a:cubicBezTo>
                  <a:pt x="742" y="41"/>
                  <a:pt x="743" y="43"/>
                  <a:pt x="744" y="43"/>
                </a:cubicBezTo>
                <a:cubicBezTo>
                  <a:pt x="745" y="43"/>
                  <a:pt x="745" y="41"/>
                  <a:pt x="746" y="41"/>
                </a:cubicBezTo>
                <a:cubicBezTo>
                  <a:pt x="746" y="40"/>
                  <a:pt x="748" y="39"/>
                  <a:pt x="747" y="39"/>
                </a:cubicBezTo>
                <a:cubicBezTo>
                  <a:pt x="747" y="38"/>
                  <a:pt x="745" y="37"/>
                  <a:pt x="745" y="37"/>
                </a:cubicBezTo>
                <a:cubicBezTo>
                  <a:pt x="745" y="37"/>
                  <a:pt x="744" y="39"/>
                  <a:pt x="744" y="39"/>
                </a:cubicBezTo>
                <a:cubicBezTo>
                  <a:pt x="743" y="39"/>
                  <a:pt x="742" y="37"/>
                  <a:pt x="741" y="37"/>
                </a:cubicBezTo>
                <a:cubicBezTo>
                  <a:pt x="741" y="37"/>
                  <a:pt x="740" y="39"/>
                  <a:pt x="740" y="40"/>
                </a:cubicBezTo>
                <a:cubicBezTo>
                  <a:pt x="739" y="40"/>
                  <a:pt x="739" y="42"/>
                  <a:pt x="738" y="42"/>
                </a:cubicBezTo>
                <a:cubicBezTo>
                  <a:pt x="737" y="42"/>
                  <a:pt x="736" y="40"/>
                  <a:pt x="736" y="40"/>
                </a:cubicBezTo>
                <a:cubicBezTo>
                  <a:pt x="735" y="40"/>
                  <a:pt x="735" y="42"/>
                  <a:pt x="734" y="42"/>
                </a:cubicBezTo>
                <a:cubicBezTo>
                  <a:pt x="735" y="43"/>
                  <a:pt x="735" y="44"/>
                  <a:pt x="736" y="44"/>
                </a:cubicBezTo>
                <a:close/>
                <a:moveTo>
                  <a:pt x="758" y="43"/>
                </a:moveTo>
                <a:cubicBezTo>
                  <a:pt x="758" y="43"/>
                  <a:pt x="760" y="41"/>
                  <a:pt x="760" y="41"/>
                </a:cubicBezTo>
                <a:cubicBezTo>
                  <a:pt x="760" y="40"/>
                  <a:pt x="761" y="39"/>
                  <a:pt x="761" y="39"/>
                </a:cubicBezTo>
                <a:cubicBezTo>
                  <a:pt x="762" y="38"/>
                  <a:pt x="763" y="37"/>
                  <a:pt x="763" y="36"/>
                </a:cubicBezTo>
                <a:cubicBezTo>
                  <a:pt x="763" y="36"/>
                  <a:pt x="761" y="35"/>
                  <a:pt x="761" y="35"/>
                </a:cubicBezTo>
                <a:cubicBezTo>
                  <a:pt x="761" y="34"/>
                  <a:pt x="762" y="33"/>
                  <a:pt x="763" y="32"/>
                </a:cubicBezTo>
                <a:cubicBezTo>
                  <a:pt x="763" y="32"/>
                  <a:pt x="765" y="34"/>
                  <a:pt x="765" y="34"/>
                </a:cubicBezTo>
                <a:cubicBezTo>
                  <a:pt x="765" y="34"/>
                  <a:pt x="766" y="32"/>
                  <a:pt x="767" y="32"/>
                </a:cubicBezTo>
                <a:cubicBezTo>
                  <a:pt x="767" y="31"/>
                  <a:pt x="768" y="30"/>
                  <a:pt x="768" y="30"/>
                </a:cubicBezTo>
                <a:cubicBezTo>
                  <a:pt x="767" y="29"/>
                  <a:pt x="765" y="27"/>
                  <a:pt x="764" y="26"/>
                </a:cubicBezTo>
                <a:cubicBezTo>
                  <a:pt x="763" y="27"/>
                  <a:pt x="763" y="28"/>
                  <a:pt x="762" y="29"/>
                </a:cubicBezTo>
                <a:cubicBezTo>
                  <a:pt x="762" y="29"/>
                  <a:pt x="760" y="27"/>
                  <a:pt x="760" y="27"/>
                </a:cubicBezTo>
                <a:cubicBezTo>
                  <a:pt x="760" y="27"/>
                  <a:pt x="758" y="29"/>
                  <a:pt x="758" y="29"/>
                </a:cubicBezTo>
                <a:cubicBezTo>
                  <a:pt x="758" y="29"/>
                  <a:pt x="761" y="30"/>
                  <a:pt x="760" y="31"/>
                </a:cubicBezTo>
                <a:cubicBezTo>
                  <a:pt x="760" y="31"/>
                  <a:pt x="759" y="32"/>
                  <a:pt x="759" y="33"/>
                </a:cubicBezTo>
                <a:cubicBezTo>
                  <a:pt x="759" y="33"/>
                  <a:pt x="761" y="34"/>
                  <a:pt x="761" y="35"/>
                </a:cubicBezTo>
                <a:cubicBezTo>
                  <a:pt x="761" y="35"/>
                  <a:pt x="760" y="36"/>
                  <a:pt x="759" y="37"/>
                </a:cubicBezTo>
                <a:cubicBezTo>
                  <a:pt x="759" y="37"/>
                  <a:pt x="758" y="39"/>
                  <a:pt x="758" y="39"/>
                </a:cubicBezTo>
                <a:cubicBezTo>
                  <a:pt x="757" y="40"/>
                  <a:pt x="756" y="41"/>
                  <a:pt x="756" y="41"/>
                </a:cubicBezTo>
                <a:cubicBezTo>
                  <a:pt x="757" y="42"/>
                  <a:pt x="757" y="43"/>
                  <a:pt x="758" y="43"/>
                </a:cubicBezTo>
                <a:close/>
                <a:moveTo>
                  <a:pt x="750" y="30"/>
                </a:moveTo>
                <a:cubicBezTo>
                  <a:pt x="750" y="30"/>
                  <a:pt x="752" y="28"/>
                  <a:pt x="752" y="28"/>
                </a:cubicBezTo>
                <a:cubicBezTo>
                  <a:pt x="752" y="28"/>
                  <a:pt x="750" y="26"/>
                  <a:pt x="750" y="26"/>
                </a:cubicBezTo>
                <a:cubicBezTo>
                  <a:pt x="749" y="26"/>
                  <a:pt x="749" y="28"/>
                  <a:pt x="748" y="28"/>
                </a:cubicBezTo>
                <a:cubicBezTo>
                  <a:pt x="748" y="29"/>
                  <a:pt x="746" y="30"/>
                  <a:pt x="746" y="31"/>
                </a:cubicBezTo>
                <a:cubicBezTo>
                  <a:pt x="746" y="31"/>
                  <a:pt x="748" y="32"/>
                  <a:pt x="749" y="32"/>
                </a:cubicBezTo>
                <a:cubicBezTo>
                  <a:pt x="749" y="33"/>
                  <a:pt x="751" y="34"/>
                  <a:pt x="751" y="34"/>
                </a:cubicBezTo>
                <a:cubicBezTo>
                  <a:pt x="752" y="34"/>
                  <a:pt x="752" y="32"/>
                  <a:pt x="753" y="32"/>
                </a:cubicBezTo>
                <a:cubicBezTo>
                  <a:pt x="752" y="31"/>
                  <a:pt x="750" y="31"/>
                  <a:pt x="750" y="30"/>
                </a:cubicBezTo>
                <a:close/>
                <a:moveTo>
                  <a:pt x="787" y="37"/>
                </a:moveTo>
                <a:cubicBezTo>
                  <a:pt x="787" y="37"/>
                  <a:pt x="789" y="36"/>
                  <a:pt x="789" y="35"/>
                </a:cubicBezTo>
                <a:cubicBezTo>
                  <a:pt x="789" y="35"/>
                  <a:pt x="787" y="34"/>
                  <a:pt x="787" y="33"/>
                </a:cubicBezTo>
                <a:cubicBezTo>
                  <a:pt x="787" y="33"/>
                  <a:pt x="788" y="32"/>
                  <a:pt x="789" y="31"/>
                </a:cubicBezTo>
                <a:cubicBezTo>
                  <a:pt x="789" y="31"/>
                  <a:pt x="790" y="29"/>
                  <a:pt x="790" y="29"/>
                </a:cubicBezTo>
                <a:cubicBezTo>
                  <a:pt x="790" y="28"/>
                  <a:pt x="788" y="27"/>
                  <a:pt x="788" y="27"/>
                </a:cubicBezTo>
                <a:cubicBezTo>
                  <a:pt x="787" y="27"/>
                  <a:pt x="786" y="26"/>
                  <a:pt x="786" y="25"/>
                </a:cubicBezTo>
                <a:cubicBezTo>
                  <a:pt x="785" y="25"/>
                  <a:pt x="784" y="27"/>
                  <a:pt x="784" y="28"/>
                </a:cubicBezTo>
                <a:cubicBezTo>
                  <a:pt x="784" y="28"/>
                  <a:pt x="782" y="26"/>
                  <a:pt x="782" y="26"/>
                </a:cubicBezTo>
                <a:cubicBezTo>
                  <a:pt x="781" y="26"/>
                  <a:pt x="781" y="28"/>
                  <a:pt x="780" y="28"/>
                </a:cubicBezTo>
                <a:cubicBezTo>
                  <a:pt x="780" y="29"/>
                  <a:pt x="778" y="30"/>
                  <a:pt x="778" y="30"/>
                </a:cubicBezTo>
                <a:cubicBezTo>
                  <a:pt x="778" y="31"/>
                  <a:pt x="780" y="32"/>
                  <a:pt x="781" y="32"/>
                </a:cubicBezTo>
                <a:cubicBezTo>
                  <a:pt x="781" y="32"/>
                  <a:pt x="782" y="30"/>
                  <a:pt x="782" y="30"/>
                </a:cubicBezTo>
                <a:cubicBezTo>
                  <a:pt x="783" y="30"/>
                  <a:pt x="784" y="31"/>
                  <a:pt x="785" y="32"/>
                </a:cubicBezTo>
                <a:cubicBezTo>
                  <a:pt x="785" y="32"/>
                  <a:pt x="786" y="33"/>
                  <a:pt x="787" y="33"/>
                </a:cubicBezTo>
                <a:cubicBezTo>
                  <a:pt x="786" y="34"/>
                  <a:pt x="786" y="35"/>
                  <a:pt x="785" y="35"/>
                </a:cubicBezTo>
                <a:cubicBezTo>
                  <a:pt x="785" y="36"/>
                  <a:pt x="783" y="37"/>
                  <a:pt x="783" y="38"/>
                </a:cubicBezTo>
                <a:cubicBezTo>
                  <a:pt x="783" y="38"/>
                  <a:pt x="785" y="39"/>
                  <a:pt x="786" y="39"/>
                </a:cubicBezTo>
                <a:cubicBezTo>
                  <a:pt x="786" y="39"/>
                  <a:pt x="787" y="38"/>
                  <a:pt x="787" y="37"/>
                </a:cubicBezTo>
                <a:close/>
                <a:moveTo>
                  <a:pt x="772" y="25"/>
                </a:moveTo>
                <a:cubicBezTo>
                  <a:pt x="772" y="25"/>
                  <a:pt x="773" y="23"/>
                  <a:pt x="773" y="23"/>
                </a:cubicBezTo>
                <a:cubicBezTo>
                  <a:pt x="774" y="23"/>
                  <a:pt x="775" y="21"/>
                  <a:pt x="775" y="21"/>
                </a:cubicBezTo>
                <a:cubicBezTo>
                  <a:pt x="776" y="19"/>
                  <a:pt x="777" y="18"/>
                  <a:pt x="779" y="16"/>
                </a:cubicBezTo>
                <a:cubicBezTo>
                  <a:pt x="778" y="16"/>
                  <a:pt x="777" y="15"/>
                  <a:pt x="776" y="15"/>
                </a:cubicBezTo>
                <a:cubicBezTo>
                  <a:pt x="776" y="15"/>
                  <a:pt x="775" y="17"/>
                  <a:pt x="775" y="17"/>
                </a:cubicBezTo>
                <a:cubicBezTo>
                  <a:pt x="774" y="17"/>
                  <a:pt x="773" y="18"/>
                  <a:pt x="773" y="19"/>
                </a:cubicBezTo>
                <a:cubicBezTo>
                  <a:pt x="772" y="21"/>
                  <a:pt x="771" y="22"/>
                  <a:pt x="769" y="24"/>
                </a:cubicBezTo>
                <a:cubicBezTo>
                  <a:pt x="770" y="24"/>
                  <a:pt x="771" y="25"/>
                  <a:pt x="772" y="25"/>
                </a:cubicBezTo>
                <a:close/>
                <a:moveTo>
                  <a:pt x="801" y="37"/>
                </a:moveTo>
                <a:cubicBezTo>
                  <a:pt x="801" y="37"/>
                  <a:pt x="804" y="39"/>
                  <a:pt x="804" y="39"/>
                </a:cubicBezTo>
                <a:cubicBezTo>
                  <a:pt x="804" y="39"/>
                  <a:pt x="805" y="37"/>
                  <a:pt x="805" y="37"/>
                </a:cubicBezTo>
                <a:cubicBezTo>
                  <a:pt x="805" y="36"/>
                  <a:pt x="807" y="35"/>
                  <a:pt x="807" y="35"/>
                </a:cubicBezTo>
                <a:cubicBezTo>
                  <a:pt x="807" y="34"/>
                  <a:pt x="805" y="33"/>
                  <a:pt x="805" y="33"/>
                </a:cubicBezTo>
                <a:cubicBezTo>
                  <a:pt x="805" y="32"/>
                  <a:pt x="806" y="31"/>
                  <a:pt x="806" y="31"/>
                </a:cubicBezTo>
                <a:cubicBezTo>
                  <a:pt x="807" y="30"/>
                  <a:pt x="808" y="29"/>
                  <a:pt x="808" y="28"/>
                </a:cubicBezTo>
                <a:cubicBezTo>
                  <a:pt x="809" y="28"/>
                  <a:pt x="809" y="26"/>
                  <a:pt x="810" y="26"/>
                </a:cubicBezTo>
                <a:cubicBezTo>
                  <a:pt x="810" y="26"/>
                  <a:pt x="812" y="28"/>
                  <a:pt x="812" y="28"/>
                </a:cubicBezTo>
                <a:cubicBezTo>
                  <a:pt x="813" y="28"/>
                  <a:pt x="813" y="26"/>
                  <a:pt x="814" y="26"/>
                </a:cubicBezTo>
                <a:cubicBezTo>
                  <a:pt x="814" y="25"/>
                  <a:pt x="816" y="27"/>
                  <a:pt x="816" y="27"/>
                </a:cubicBezTo>
                <a:cubicBezTo>
                  <a:pt x="816" y="27"/>
                  <a:pt x="818" y="25"/>
                  <a:pt x="818" y="25"/>
                </a:cubicBezTo>
                <a:cubicBezTo>
                  <a:pt x="818" y="25"/>
                  <a:pt x="820" y="23"/>
                  <a:pt x="819" y="23"/>
                </a:cubicBezTo>
                <a:cubicBezTo>
                  <a:pt x="819" y="22"/>
                  <a:pt x="817" y="22"/>
                  <a:pt x="817" y="21"/>
                </a:cubicBezTo>
                <a:cubicBezTo>
                  <a:pt x="817" y="21"/>
                  <a:pt x="816" y="23"/>
                  <a:pt x="816" y="23"/>
                </a:cubicBezTo>
                <a:cubicBezTo>
                  <a:pt x="815" y="23"/>
                  <a:pt x="814" y="22"/>
                  <a:pt x="813" y="22"/>
                </a:cubicBezTo>
                <a:cubicBezTo>
                  <a:pt x="813" y="22"/>
                  <a:pt x="812" y="24"/>
                  <a:pt x="812" y="24"/>
                </a:cubicBezTo>
                <a:cubicBezTo>
                  <a:pt x="811" y="24"/>
                  <a:pt x="810" y="22"/>
                  <a:pt x="809" y="22"/>
                </a:cubicBezTo>
                <a:cubicBezTo>
                  <a:pt x="809" y="22"/>
                  <a:pt x="808" y="24"/>
                  <a:pt x="808" y="24"/>
                </a:cubicBezTo>
                <a:cubicBezTo>
                  <a:pt x="807" y="25"/>
                  <a:pt x="806" y="26"/>
                  <a:pt x="806" y="27"/>
                </a:cubicBezTo>
                <a:cubicBezTo>
                  <a:pt x="805" y="27"/>
                  <a:pt x="805" y="28"/>
                  <a:pt x="804" y="29"/>
                </a:cubicBezTo>
                <a:cubicBezTo>
                  <a:pt x="804" y="29"/>
                  <a:pt x="803" y="31"/>
                  <a:pt x="803" y="31"/>
                </a:cubicBezTo>
                <a:cubicBezTo>
                  <a:pt x="802" y="31"/>
                  <a:pt x="801" y="29"/>
                  <a:pt x="800" y="29"/>
                </a:cubicBezTo>
                <a:cubicBezTo>
                  <a:pt x="800" y="29"/>
                  <a:pt x="799" y="31"/>
                  <a:pt x="799" y="32"/>
                </a:cubicBezTo>
                <a:cubicBezTo>
                  <a:pt x="799" y="32"/>
                  <a:pt x="801" y="33"/>
                  <a:pt x="801" y="33"/>
                </a:cubicBezTo>
                <a:cubicBezTo>
                  <a:pt x="802" y="34"/>
                  <a:pt x="802" y="35"/>
                  <a:pt x="803" y="35"/>
                </a:cubicBezTo>
                <a:cubicBezTo>
                  <a:pt x="803" y="36"/>
                  <a:pt x="801" y="37"/>
                  <a:pt x="801" y="37"/>
                </a:cubicBezTo>
                <a:close/>
                <a:moveTo>
                  <a:pt x="853" y="52"/>
                </a:moveTo>
                <a:cubicBezTo>
                  <a:pt x="853" y="52"/>
                  <a:pt x="852" y="51"/>
                  <a:pt x="851" y="51"/>
                </a:cubicBezTo>
                <a:cubicBezTo>
                  <a:pt x="851" y="50"/>
                  <a:pt x="849" y="49"/>
                  <a:pt x="849" y="49"/>
                </a:cubicBezTo>
                <a:cubicBezTo>
                  <a:pt x="849" y="49"/>
                  <a:pt x="848" y="51"/>
                  <a:pt x="847" y="51"/>
                </a:cubicBezTo>
                <a:cubicBezTo>
                  <a:pt x="847" y="51"/>
                  <a:pt x="846" y="53"/>
                  <a:pt x="846" y="53"/>
                </a:cubicBezTo>
                <a:cubicBezTo>
                  <a:pt x="846" y="54"/>
                  <a:pt x="847" y="55"/>
                  <a:pt x="848" y="55"/>
                </a:cubicBezTo>
                <a:cubicBezTo>
                  <a:pt x="848" y="55"/>
                  <a:pt x="850" y="57"/>
                  <a:pt x="850" y="57"/>
                </a:cubicBezTo>
                <a:cubicBezTo>
                  <a:pt x="850" y="57"/>
                  <a:pt x="852" y="55"/>
                  <a:pt x="852" y="55"/>
                </a:cubicBezTo>
                <a:cubicBezTo>
                  <a:pt x="852" y="54"/>
                  <a:pt x="853" y="53"/>
                  <a:pt x="853" y="52"/>
                </a:cubicBezTo>
                <a:close/>
                <a:moveTo>
                  <a:pt x="883" y="46"/>
                </a:moveTo>
                <a:cubicBezTo>
                  <a:pt x="883" y="46"/>
                  <a:pt x="884" y="45"/>
                  <a:pt x="884" y="44"/>
                </a:cubicBezTo>
                <a:cubicBezTo>
                  <a:pt x="884" y="44"/>
                  <a:pt x="886" y="43"/>
                  <a:pt x="886" y="42"/>
                </a:cubicBezTo>
                <a:cubicBezTo>
                  <a:pt x="886" y="41"/>
                  <a:pt x="884" y="41"/>
                  <a:pt x="884" y="40"/>
                </a:cubicBezTo>
                <a:cubicBezTo>
                  <a:pt x="883" y="40"/>
                  <a:pt x="883" y="42"/>
                  <a:pt x="882" y="42"/>
                </a:cubicBezTo>
                <a:cubicBezTo>
                  <a:pt x="882" y="43"/>
                  <a:pt x="880" y="41"/>
                  <a:pt x="880" y="41"/>
                </a:cubicBezTo>
                <a:cubicBezTo>
                  <a:pt x="880" y="41"/>
                  <a:pt x="878" y="43"/>
                  <a:pt x="878" y="43"/>
                </a:cubicBezTo>
                <a:cubicBezTo>
                  <a:pt x="878" y="44"/>
                  <a:pt x="880" y="44"/>
                  <a:pt x="881" y="45"/>
                </a:cubicBezTo>
                <a:cubicBezTo>
                  <a:pt x="880" y="45"/>
                  <a:pt x="879" y="46"/>
                  <a:pt x="879" y="47"/>
                </a:cubicBezTo>
                <a:cubicBezTo>
                  <a:pt x="879" y="47"/>
                  <a:pt x="881" y="48"/>
                  <a:pt x="881" y="49"/>
                </a:cubicBezTo>
                <a:cubicBezTo>
                  <a:pt x="881" y="49"/>
                  <a:pt x="883" y="50"/>
                  <a:pt x="883" y="50"/>
                </a:cubicBezTo>
                <a:cubicBezTo>
                  <a:pt x="884" y="50"/>
                  <a:pt x="884" y="48"/>
                  <a:pt x="885" y="48"/>
                </a:cubicBezTo>
                <a:cubicBezTo>
                  <a:pt x="885" y="47"/>
                  <a:pt x="883" y="47"/>
                  <a:pt x="883" y="46"/>
                </a:cubicBezTo>
                <a:close/>
                <a:moveTo>
                  <a:pt x="883" y="32"/>
                </a:moveTo>
                <a:cubicBezTo>
                  <a:pt x="883" y="32"/>
                  <a:pt x="884" y="31"/>
                  <a:pt x="885" y="30"/>
                </a:cubicBezTo>
                <a:cubicBezTo>
                  <a:pt x="884" y="30"/>
                  <a:pt x="883" y="29"/>
                  <a:pt x="882" y="28"/>
                </a:cubicBezTo>
                <a:cubicBezTo>
                  <a:pt x="882" y="28"/>
                  <a:pt x="880" y="27"/>
                  <a:pt x="880" y="27"/>
                </a:cubicBezTo>
                <a:cubicBezTo>
                  <a:pt x="880" y="26"/>
                  <a:pt x="882" y="25"/>
                  <a:pt x="882" y="25"/>
                </a:cubicBezTo>
                <a:cubicBezTo>
                  <a:pt x="881" y="24"/>
                  <a:pt x="880" y="23"/>
                  <a:pt x="880" y="23"/>
                </a:cubicBezTo>
                <a:cubicBezTo>
                  <a:pt x="879" y="23"/>
                  <a:pt x="878" y="25"/>
                  <a:pt x="878" y="25"/>
                </a:cubicBezTo>
                <a:cubicBezTo>
                  <a:pt x="878" y="25"/>
                  <a:pt x="876" y="27"/>
                  <a:pt x="876" y="27"/>
                </a:cubicBezTo>
                <a:cubicBezTo>
                  <a:pt x="876" y="28"/>
                  <a:pt x="878" y="28"/>
                  <a:pt x="878" y="29"/>
                </a:cubicBezTo>
                <a:cubicBezTo>
                  <a:pt x="878" y="30"/>
                  <a:pt x="877" y="30"/>
                  <a:pt x="877" y="31"/>
                </a:cubicBezTo>
                <a:cubicBezTo>
                  <a:pt x="877" y="32"/>
                  <a:pt x="879" y="33"/>
                  <a:pt x="879" y="33"/>
                </a:cubicBezTo>
                <a:cubicBezTo>
                  <a:pt x="880" y="33"/>
                  <a:pt x="880" y="34"/>
                  <a:pt x="881" y="35"/>
                </a:cubicBezTo>
                <a:cubicBezTo>
                  <a:pt x="882" y="34"/>
                  <a:pt x="882" y="33"/>
                  <a:pt x="883" y="32"/>
                </a:cubicBezTo>
                <a:close/>
                <a:moveTo>
                  <a:pt x="900" y="42"/>
                </a:moveTo>
                <a:cubicBezTo>
                  <a:pt x="901" y="42"/>
                  <a:pt x="901" y="40"/>
                  <a:pt x="902" y="40"/>
                </a:cubicBezTo>
                <a:cubicBezTo>
                  <a:pt x="902" y="39"/>
                  <a:pt x="904" y="38"/>
                  <a:pt x="904" y="38"/>
                </a:cubicBezTo>
                <a:cubicBezTo>
                  <a:pt x="904" y="38"/>
                  <a:pt x="902" y="36"/>
                  <a:pt x="901" y="36"/>
                </a:cubicBezTo>
                <a:cubicBezTo>
                  <a:pt x="901" y="36"/>
                  <a:pt x="900" y="38"/>
                  <a:pt x="900" y="38"/>
                </a:cubicBezTo>
                <a:cubicBezTo>
                  <a:pt x="899" y="39"/>
                  <a:pt x="899" y="40"/>
                  <a:pt x="898" y="40"/>
                </a:cubicBezTo>
                <a:cubicBezTo>
                  <a:pt x="898" y="41"/>
                  <a:pt x="896" y="39"/>
                  <a:pt x="896" y="39"/>
                </a:cubicBezTo>
                <a:cubicBezTo>
                  <a:pt x="896" y="39"/>
                  <a:pt x="894" y="41"/>
                  <a:pt x="894" y="41"/>
                </a:cubicBezTo>
                <a:cubicBezTo>
                  <a:pt x="894" y="41"/>
                  <a:pt x="896" y="43"/>
                  <a:pt x="896" y="43"/>
                </a:cubicBezTo>
                <a:cubicBezTo>
                  <a:pt x="897" y="43"/>
                  <a:pt x="897" y="41"/>
                  <a:pt x="898" y="40"/>
                </a:cubicBezTo>
                <a:cubicBezTo>
                  <a:pt x="898" y="40"/>
                  <a:pt x="900" y="42"/>
                  <a:pt x="900" y="42"/>
                </a:cubicBezTo>
                <a:close/>
                <a:moveTo>
                  <a:pt x="899" y="30"/>
                </a:moveTo>
                <a:cubicBezTo>
                  <a:pt x="900" y="31"/>
                  <a:pt x="902" y="33"/>
                  <a:pt x="903" y="34"/>
                </a:cubicBezTo>
                <a:cubicBezTo>
                  <a:pt x="904" y="33"/>
                  <a:pt x="904" y="32"/>
                  <a:pt x="905" y="31"/>
                </a:cubicBezTo>
                <a:cubicBezTo>
                  <a:pt x="905" y="31"/>
                  <a:pt x="906" y="33"/>
                  <a:pt x="907" y="33"/>
                </a:cubicBezTo>
                <a:cubicBezTo>
                  <a:pt x="907" y="32"/>
                  <a:pt x="909" y="32"/>
                  <a:pt x="909" y="31"/>
                </a:cubicBezTo>
                <a:cubicBezTo>
                  <a:pt x="909" y="30"/>
                  <a:pt x="907" y="30"/>
                  <a:pt x="906" y="29"/>
                </a:cubicBezTo>
                <a:cubicBezTo>
                  <a:pt x="906" y="29"/>
                  <a:pt x="908" y="28"/>
                  <a:pt x="908" y="27"/>
                </a:cubicBezTo>
                <a:cubicBezTo>
                  <a:pt x="907" y="26"/>
                  <a:pt x="905" y="25"/>
                  <a:pt x="904" y="24"/>
                </a:cubicBezTo>
                <a:cubicBezTo>
                  <a:pt x="903" y="25"/>
                  <a:pt x="901" y="27"/>
                  <a:pt x="900" y="28"/>
                </a:cubicBezTo>
                <a:cubicBezTo>
                  <a:pt x="900" y="29"/>
                  <a:pt x="899" y="30"/>
                  <a:pt x="899" y="30"/>
                </a:cubicBezTo>
                <a:close/>
                <a:moveTo>
                  <a:pt x="961" y="50"/>
                </a:moveTo>
                <a:cubicBezTo>
                  <a:pt x="962" y="48"/>
                  <a:pt x="964" y="47"/>
                  <a:pt x="965" y="45"/>
                </a:cubicBezTo>
                <a:cubicBezTo>
                  <a:pt x="964" y="45"/>
                  <a:pt x="963" y="44"/>
                  <a:pt x="963" y="44"/>
                </a:cubicBezTo>
                <a:cubicBezTo>
                  <a:pt x="962" y="44"/>
                  <a:pt x="961" y="46"/>
                  <a:pt x="961" y="46"/>
                </a:cubicBezTo>
                <a:cubicBezTo>
                  <a:pt x="960" y="46"/>
                  <a:pt x="960" y="48"/>
                  <a:pt x="959" y="48"/>
                </a:cubicBezTo>
                <a:cubicBezTo>
                  <a:pt x="959" y="49"/>
                  <a:pt x="957" y="50"/>
                  <a:pt x="957" y="50"/>
                </a:cubicBezTo>
                <a:cubicBezTo>
                  <a:pt x="957" y="51"/>
                  <a:pt x="959" y="52"/>
                  <a:pt x="960" y="52"/>
                </a:cubicBezTo>
                <a:cubicBezTo>
                  <a:pt x="960" y="51"/>
                  <a:pt x="961" y="51"/>
                  <a:pt x="961" y="50"/>
                </a:cubicBezTo>
                <a:close/>
                <a:moveTo>
                  <a:pt x="971" y="51"/>
                </a:moveTo>
                <a:cubicBezTo>
                  <a:pt x="972" y="51"/>
                  <a:pt x="973" y="52"/>
                  <a:pt x="974" y="52"/>
                </a:cubicBezTo>
                <a:cubicBezTo>
                  <a:pt x="974" y="52"/>
                  <a:pt x="975" y="51"/>
                  <a:pt x="975" y="50"/>
                </a:cubicBezTo>
                <a:cubicBezTo>
                  <a:pt x="976" y="49"/>
                  <a:pt x="976" y="48"/>
                  <a:pt x="977" y="48"/>
                </a:cubicBezTo>
                <a:cubicBezTo>
                  <a:pt x="977" y="48"/>
                  <a:pt x="979" y="50"/>
                  <a:pt x="979" y="49"/>
                </a:cubicBezTo>
                <a:cubicBezTo>
                  <a:pt x="980" y="49"/>
                  <a:pt x="981" y="48"/>
                  <a:pt x="981" y="47"/>
                </a:cubicBezTo>
                <a:cubicBezTo>
                  <a:pt x="981" y="47"/>
                  <a:pt x="979" y="46"/>
                  <a:pt x="979" y="46"/>
                </a:cubicBezTo>
                <a:cubicBezTo>
                  <a:pt x="979" y="45"/>
                  <a:pt x="980" y="44"/>
                  <a:pt x="980" y="43"/>
                </a:cubicBezTo>
                <a:cubicBezTo>
                  <a:pt x="981" y="43"/>
                  <a:pt x="982" y="42"/>
                  <a:pt x="982" y="41"/>
                </a:cubicBezTo>
                <a:cubicBezTo>
                  <a:pt x="982" y="40"/>
                  <a:pt x="980" y="40"/>
                  <a:pt x="980" y="39"/>
                </a:cubicBezTo>
                <a:cubicBezTo>
                  <a:pt x="980" y="39"/>
                  <a:pt x="982" y="38"/>
                  <a:pt x="982" y="37"/>
                </a:cubicBezTo>
                <a:cubicBezTo>
                  <a:pt x="982" y="37"/>
                  <a:pt x="979" y="35"/>
                  <a:pt x="979" y="35"/>
                </a:cubicBezTo>
                <a:cubicBezTo>
                  <a:pt x="979" y="36"/>
                  <a:pt x="978" y="37"/>
                  <a:pt x="978" y="38"/>
                </a:cubicBezTo>
                <a:cubicBezTo>
                  <a:pt x="977" y="38"/>
                  <a:pt x="976" y="39"/>
                  <a:pt x="976" y="40"/>
                </a:cubicBezTo>
                <a:cubicBezTo>
                  <a:pt x="976" y="40"/>
                  <a:pt x="978" y="41"/>
                  <a:pt x="978" y="42"/>
                </a:cubicBezTo>
                <a:cubicBezTo>
                  <a:pt x="978" y="42"/>
                  <a:pt x="977" y="44"/>
                  <a:pt x="977" y="44"/>
                </a:cubicBezTo>
                <a:cubicBezTo>
                  <a:pt x="976" y="44"/>
                  <a:pt x="975" y="46"/>
                  <a:pt x="975" y="46"/>
                </a:cubicBezTo>
                <a:cubicBezTo>
                  <a:pt x="974" y="46"/>
                  <a:pt x="973" y="44"/>
                  <a:pt x="973" y="44"/>
                </a:cubicBezTo>
                <a:cubicBezTo>
                  <a:pt x="972" y="44"/>
                  <a:pt x="971" y="46"/>
                  <a:pt x="971" y="47"/>
                </a:cubicBezTo>
                <a:cubicBezTo>
                  <a:pt x="970" y="47"/>
                  <a:pt x="970" y="48"/>
                  <a:pt x="969" y="49"/>
                </a:cubicBezTo>
                <a:cubicBezTo>
                  <a:pt x="969" y="49"/>
                  <a:pt x="967" y="51"/>
                  <a:pt x="968" y="51"/>
                </a:cubicBezTo>
                <a:cubicBezTo>
                  <a:pt x="968" y="52"/>
                  <a:pt x="970" y="52"/>
                  <a:pt x="970" y="53"/>
                </a:cubicBezTo>
                <a:cubicBezTo>
                  <a:pt x="970" y="52"/>
                  <a:pt x="971" y="51"/>
                  <a:pt x="971" y="51"/>
                </a:cubicBezTo>
                <a:close/>
                <a:moveTo>
                  <a:pt x="951" y="31"/>
                </a:moveTo>
                <a:cubicBezTo>
                  <a:pt x="952" y="32"/>
                  <a:pt x="952" y="32"/>
                  <a:pt x="953" y="33"/>
                </a:cubicBezTo>
                <a:cubicBezTo>
                  <a:pt x="953" y="33"/>
                  <a:pt x="955" y="35"/>
                  <a:pt x="955" y="35"/>
                </a:cubicBezTo>
                <a:cubicBezTo>
                  <a:pt x="956" y="35"/>
                  <a:pt x="957" y="33"/>
                  <a:pt x="957" y="32"/>
                </a:cubicBezTo>
                <a:cubicBezTo>
                  <a:pt x="957" y="32"/>
                  <a:pt x="955" y="31"/>
                  <a:pt x="955" y="31"/>
                </a:cubicBezTo>
                <a:cubicBezTo>
                  <a:pt x="955" y="30"/>
                  <a:pt x="956" y="29"/>
                  <a:pt x="956" y="29"/>
                </a:cubicBezTo>
                <a:cubicBezTo>
                  <a:pt x="957" y="28"/>
                  <a:pt x="958" y="27"/>
                  <a:pt x="958" y="26"/>
                </a:cubicBezTo>
                <a:cubicBezTo>
                  <a:pt x="958" y="26"/>
                  <a:pt x="960" y="24"/>
                  <a:pt x="960" y="24"/>
                </a:cubicBezTo>
                <a:cubicBezTo>
                  <a:pt x="960" y="23"/>
                  <a:pt x="958" y="23"/>
                  <a:pt x="958" y="22"/>
                </a:cubicBezTo>
                <a:cubicBezTo>
                  <a:pt x="957" y="23"/>
                  <a:pt x="957" y="24"/>
                  <a:pt x="956" y="25"/>
                </a:cubicBezTo>
                <a:cubicBezTo>
                  <a:pt x="955" y="25"/>
                  <a:pt x="955" y="26"/>
                  <a:pt x="954" y="27"/>
                </a:cubicBezTo>
                <a:cubicBezTo>
                  <a:pt x="954" y="28"/>
                  <a:pt x="953" y="28"/>
                  <a:pt x="953" y="29"/>
                </a:cubicBezTo>
                <a:cubicBezTo>
                  <a:pt x="952" y="29"/>
                  <a:pt x="951" y="27"/>
                  <a:pt x="950" y="27"/>
                </a:cubicBezTo>
                <a:cubicBezTo>
                  <a:pt x="950" y="27"/>
                  <a:pt x="949" y="29"/>
                  <a:pt x="949" y="30"/>
                </a:cubicBezTo>
                <a:cubicBezTo>
                  <a:pt x="948" y="30"/>
                  <a:pt x="947" y="31"/>
                  <a:pt x="947" y="32"/>
                </a:cubicBezTo>
                <a:cubicBezTo>
                  <a:pt x="947" y="32"/>
                  <a:pt x="949" y="33"/>
                  <a:pt x="949" y="34"/>
                </a:cubicBezTo>
                <a:cubicBezTo>
                  <a:pt x="950" y="33"/>
                  <a:pt x="950" y="32"/>
                  <a:pt x="951" y="31"/>
                </a:cubicBezTo>
                <a:close/>
                <a:moveTo>
                  <a:pt x="994" y="54"/>
                </a:moveTo>
                <a:cubicBezTo>
                  <a:pt x="994" y="54"/>
                  <a:pt x="996" y="55"/>
                  <a:pt x="996" y="55"/>
                </a:cubicBezTo>
                <a:cubicBezTo>
                  <a:pt x="997" y="55"/>
                  <a:pt x="997" y="53"/>
                  <a:pt x="998" y="53"/>
                </a:cubicBezTo>
                <a:cubicBezTo>
                  <a:pt x="998" y="53"/>
                  <a:pt x="999" y="55"/>
                  <a:pt x="1000" y="55"/>
                </a:cubicBezTo>
                <a:cubicBezTo>
                  <a:pt x="1001" y="55"/>
                  <a:pt x="1001" y="53"/>
                  <a:pt x="1002" y="52"/>
                </a:cubicBezTo>
                <a:cubicBezTo>
                  <a:pt x="1002" y="52"/>
                  <a:pt x="1003" y="51"/>
                  <a:pt x="1003" y="50"/>
                </a:cubicBezTo>
                <a:cubicBezTo>
                  <a:pt x="1004" y="50"/>
                  <a:pt x="1005" y="49"/>
                  <a:pt x="1005" y="48"/>
                </a:cubicBezTo>
                <a:cubicBezTo>
                  <a:pt x="1006" y="49"/>
                  <a:pt x="1007" y="49"/>
                  <a:pt x="1007" y="50"/>
                </a:cubicBezTo>
                <a:cubicBezTo>
                  <a:pt x="1007" y="49"/>
                  <a:pt x="1009" y="48"/>
                  <a:pt x="1009" y="48"/>
                </a:cubicBezTo>
                <a:cubicBezTo>
                  <a:pt x="1009" y="47"/>
                  <a:pt x="1007" y="46"/>
                  <a:pt x="1007" y="46"/>
                </a:cubicBezTo>
                <a:cubicBezTo>
                  <a:pt x="1007" y="46"/>
                  <a:pt x="1006" y="48"/>
                  <a:pt x="1005" y="48"/>
                </a:cubicBezTo>
                <a:cubicBezTo>
                  <a:pt x="1005" y="48"/>
                  <a:pt x="1003" y="46"/>
                  <a:pt x="1003" y="46"/>
                </a:cubicBezTo>
                <a:cubicBezTo>
                  <a:pt x="1002" y="46"/>
                  <a:pt x="1002" y="48"/>
                  <a:pt x="1001" y="49"/>
                </a:cubicBezTo>
                <a:cubicBezTo>
                  <a:pt x="1001" y="49"/>
                  <a:pt x="1000" y="51"/>
                  <a:pt x="1000" y="51"/>
                </a:cubicBezTo>
                <a:cubicBezTo>
                  <a:pt x="999" y="51"/>
                  <a:pt x="998" y="49"/>
                  <a:pt x="997" y="49"/>
                </a:cubicBezTo>
                <a:cubicBezTo>
                  <a:pt x="997" y="49"/>
                  <a:pt x="996" y="51"/>
                  <a:pt x="996" y="51"/>
                </a:cubicBezTo>
                <a:cubicBezTo>
                  <a:pt x="996" y="52"/>
                  <a:pt x="994" y="53"/>
                  <a:pt x="994" y="54"/>
                </a:cubicBezTo>
                <a:close/>
                <a:moveTo>
                  <a:pt x="1013" y="43"/>
                </a:moveTo>
                <a:cubicBezTo>
                  <a:pt x="1013" y="43"/>
                  <a:pt x="1014" y="41"/>
                  <a:pt x="1014" y="41"/>
                </a:cubicBezTo>
                <a:cubicBezTo>
                  <a:pt x="1015" y="41"/>
                  <a:pt x="1016" y="43"/>
                  <a:pt x="1016" y="43"/>
                </a:cubicBezTo>
                <a:cubicBezTo>
                  <a:pt x="1017" y="42"/>
                  <a:pt x="1018" y="44"/>
                  <a:pt x="1019" y="44"/>
                </a:cubicBezTo>
                <a:cubicBezTo>
                  <a:pt x="1019" y="44"/>
                  <a:pt x="1020" y="42"/>
                  <a:pt x="1020" y="42"/>
                </a:cubicBezTo>
                <a:cubicBezTo>
                  <a:pt x="1021" y="41"/>
                  <a:pt x="1022" y="40"/>
                  <a:pt x="1022" y="40"/>
                </a:cubicBezTo>
                <a:cubicBezTo>
                  <a:pt x="1021" y="40"/>
                  <a:pt x="1021" y="38"/>
                  <a:pt x="1020" y="38"/>
                </a:cubicBezTo>
                <a:cubicBezTo>
                  <a:pt x="1019" y="38"/>
                  <a:pt x="1019" y="40"/>
                  <a:pt x="1018" y="40"/>
                </a:cubicBezTo>
                <a:cubicBezTo>
                  <a:pt x="1018" y="40"/>
                  <a:pt x="1017" y="38"/>
                  <a:pt x="1016" y="39"/>
                </a:cubicBezTo>
                <a:cubicBezTo>
                  <a:pt x="1015" y="39"/>
                  <a:pt x="1015" y="41"/>
                  <a:pt x="1014" y="41"/>
                </a:cubicBezTo>
                <a:cubicBezTo>
                  <a:pt x="1014" y="41"/>
                  <a:pt x="1013" y="39"/>
                  <a:pt x="1012" y="39"/>
                </a:cubicBezTo>
                <a:cubicBezTo>
                  <a:pt x="1011" y="39"/>
                  <a:pt x="1011" y="41"/>
                  <a:pt x="1010" y="41"/>
                </a:cubicBezTo>
                <a:cubicBezTo>
                  <a:pt x="1011" y="42"/>
                  <a:pt x="1012" y="43"/>
                  <a:pt x="1013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" name="TextBox 39"/>
          <p:cNvSpPr txBox="1"/>
          <p:nvPr/>
        </p:nvSpPr>
        <p:spPr>
          <a:xfrm>
            <a:off x="3250842" y="3392266"/>
            <a:ext cx="57287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b="1" dirty="0">
                <a:solidFill>
                  <a:schemeClr val="bg1"/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  <a:sym typeface="+mn-ea"/>
              </a:rPr>
              <a:t>diff</a:t>
            </a:r>
            <a:r>
              <a:rPr lang="zh-CN" altLang="en-US" sz="8800" b="1" dirty="0">
                <a:solidFill>
                  <a:schemeClr val="bg1"/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  <a:sym typeface="+mn-ea"/>
              </a:rPr>
              <a:t>算法</a:t>
            </a:r>
            <a:endParaRPr lang="zh-CN" altLang="en-US" sz="8800" b="1" spc="16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chenying0907 18"/>
          <p:cNvGrpSpPr/>
          <p:nvPr/>
        </p:nvGrpSpPr>
        <p:grpSpPr>
          <a:xfrm>
            <a:off x="4562232" y="975334"/>
            <a:ext cx="3024000" cy="72000"/>
            <a:chOff x="1672389" y="1937084"/>
            <a:chExt cx="6256424" cy="288758"/>
          </a:xfrm>
        </p:grpSpPr>
        <p:sp>
          <p:nvSpPr>
            <p:cNvPr id="24" name="矩形 23"/>
            <p:cNvSpPr/>
            <p:nvPr/>
          </p:nvSpPr>
          <p:spPr>
            <a:xfrm>
              <a:off x="1672389" y="1937084"/>
              <a:ext cx="1564106" cy="2887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236495" y="1937084"/>
              <a:ext cx="1564106" cy="288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800601" y="1937084"/>
              <a:ext cx="1564106" cy="288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364707" y="1937084"/>
              <a:ext cx="1564106" cy="288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39"/>
          <p:cNvSpPr txBox="1"/>
          <p:nvPr/>
        </p:nvSpPr>
        <p:spPr>
          <a:xfrm>
            <a:off x="4545391" y="549697"/>
            <a:ext cx="30698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diff</a:t>
            </a:r>
            <a:r>
              <a:rPr lang="zh-CN" altLang="en-US" b="1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算法</a:t>
            </a:r>
            <a:endParaRPr lang="zh-CN" altLang="en-US" b="1" spc="160" dirty="0" smtClean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Tw Cen MT Condensed Extra Bold" panose="020B0803020202020204" pitchFamily="34" charset="0"/>
              <a:ea typeface="方正正大黑简体" panose="02000000000000000000" pitchFamily="2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980565" y="1252855"/>
            <a:ext cx="7622540" cy="3091935"/>
            <a:chOff x="6918371" y="1023859"/>
            <a:chExt cx="4361235" cy="3093062"/>
          </a:xfrm>
        </p:grpSpPr>
        <p:sp>
          <p:nvSpPr>
            <p:cNvPr id="47" name="TextBox 13"/>
            <p:cNvSpPr txBox="1"/>
            <p:nvPr/>
          </p:nvSpPr>
          <p:spPr>
            <a:xfrm>
              <a:off x="7016109" y="1457842"/>
              <a:ext cx="4263497" cy="265907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Diff算法的作用是用来计算出 Virtual DOM 中被改变的部分，然后针对该部分进行原生DOM操作，而不用重新渲染整个页面。vuediff</a:t>
              </a:r>
              <a:r>
                <a:rPr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算法</a:t>
              </a:r>
              <a:r>
                <a:rPr lang="zh-CN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思想</a:t>
              </a:r>
              <a:r>
                <a:rPr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来源于snabbdom，复杂度为O(n)</a:t>
              </a:r>
              <a:r>
                <a:rPr lang="zh-CN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。</a:t>
              </a:r>
              <a:endParaRPr lang="zh-CN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  <a:p>
              <a:pPr defTabSz="1216660">
                <a:lnSpc>
                  <a:spcPct val="150000"/>
                </a:lnSpc>
                <a:spcBef>
                  <a:spcPct val="20000"/>
                </a:spcBef>
                <a:defRPr/>
              </a:pPr>
              <a:endParaRPr lang="zh-CN" altLang="en-US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  <a:p>
              <a:pPr defTabSz="121666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同层级比较，二端对比，引用一张经典图</a:t>
              </a:r>
              <a:endParaRPr lang="zh-CN" altLang="en-US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  <a:p>
              <a:pPr defTabSz="1216660">
                <a:lnSpc>
                  <a:spcPct val="150000"/>
                </a:lnSpc>
                <a:spcBef>
                  <a:spcPct val="20000"/>
                </a:spcBef>
                <a:defRPr/>
              </a:pPr>
              <a:endParaRPr lang="zh-CN" altLang="en-US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sp>
          <p:nvSpPr>
            <p:cNvPr id="48" name="文本框 56"/>
            <p:cNvSpPr txBox="1">
              <a:spLocks noChangeArrowheads="1"/>
            </p:cNvSpPr>
            <p:nvPr/>
          </p:nvSpPr>
          <p:spPr bwMode="auto">
            <a:xfrm>
              <a:off x="6918371" y="1023859"/>
              <a:ext cx="1964157" cy="460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 eaLnBrk="0" hangingPunct="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 eaLnBrk="0" hangingPunct="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 eaLnBrk="0" hangingPunct="0"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6660" eaLnBrk="1" hangingPunct="1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  <a:cs typeface="+mn-ea"/>
                  <a:sym typeface="Calibri" panose="020F0502020204030204" pitchFamily="34" charset="0"/>
                </a:rPr>
                <a:t>简介</a:t>
              </a:r>
              <a:endParaRPr lang="zh-CN" altLang="en-US" sz="2000" b="1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cs typeface="+mn-ea"/>
                <a:sym typeface="Calibri" panose="020F050202020403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1380" y="4344670"/>
            <a:ext cx="4543425" cy="19526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E7AF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3" t="45920" r="43927" b="37955"/>
          <a:stretch>
            <a:fillRect/>
          </a:stretch>
        </p:blipFill>
        <p:spPr>
          <a:xfrm>
            <a:off x="580048" y="453592"/>
            <a:ext cx="1666196" cy="1554844"/>
          </a:xfrm>
          <a:custGeom>
            <a:avLst/>
            <a:gdLst>
              <a:gd name="connsiteX0" fmla="*/ 528834 w 1929947"/>
              <a:gd name="connsiteY0" fmla="*/ 0 h 1800969"/>
              <a:gd name="connsiteX1" fmla="*/ 945081 w 1929947"/>
              <a:gd name="connsiteY1" fmla="*/ 144253 h 1800969"/>
              <a:gd name="connsiteX2" fmla="*/ 922066 w 1929947"/>
              <a:gd name="connsiteY2" fmla="*/ 193919 h 1800969"/>
              <a:gd name="connsiteX3" fmla="*/ 1089812 w 1929947"/>
              <a:gd name="connsiteY3" fmla="*/ 540259 h 1800969"/>
              <a:gd name="connsiteX4" fmla="*/ 1435899 w 1929947"/>
              <a:gd name="connsiteY4" fmla="*/ 371991 h 1800969"/>
              <a:gd name="connsiteX5" fmla="*/ 1448554 w 1929947"/>
              <a:gd name="connsiteY5" fmla="*/ 318735 h 1800969"/>
              <a:gd name="connsiteX6" fmla="*/ 1864800 w 1929947"/>
              <a:gd name="connsiteY6" fmla="*/ 462987 h 1800969"/>
              <a:gd name="connsiteX7" fmla="*/ 1681913 w 1929947"/>
              <a:gd name="connsiteY7" fmla="*/ 990712 h 1800969"/>
              <a:gd name="connsiteX8" fmla="*/ 1801949 w 1929947"/>
              <a:gd name="connsiteY8" fmla="*/ 988799 h 1800969"/>
              <a:gd name="connsiteX9" fmla="*/ 1919371 w 1929947"/>
              <a:gd name="connsiteY9" fmla="*/ 1231237 h 1800969"/>
              <a:gd name="connsiteX10" fmla="*/ 1677111 w 1929947"/>
              <a:gd name="connsiteY10" fmla="*/ 1349025 h 1800969"/>
              <a:gd name="connsiteX11" fmla="*/ 1584000 w 1929947"/>
              <a:gd name="connsiteY11" fmla="*/ 1273244 h 1800969"/>
              <a:gd name="connsiteX12" fmla="*/ 1401114 w 1929947"/>
              <a:gd name="connsiteY12" fmla="*/ 1800969 h 1800969"/>
              <a:gd name="connsiteX13" fmla="*/ 984869 w 1929947"/>
              <a:gd name="connsiteY13" fmla="*/ 1656717 h 1800969"/>
              <a:gd name="connsiteX14" fmla="*/ 1007882 w 1929947"/>
              <a:gd name="connsiteY14" fmla="*/ 1607051 h 1800969"/>
              <a:gd name="connsiteX15" fmla="*/ 840136 w 1929947"/>
              <a:gd name="connsiteY15" fmla="*/ 1260711 h 1800969"/>
              <a:gd name="connsiteX16" fmla="*/ 494049 w 1929947"/>
              <a:gd name="connsiteY16" fmla="*/ 1428979 h 1800969"/>
              <a:gd name="connsiteX17" fmla="*/ 481395 w 1929947"/>
              <a:gd name="connsiteY17" fmla="*/ 1482235 h 1800969"/>
              <a:gd name="connsiteX18" fmla="*/ 65148 w 1929947"/>
              <a:gd name="connsiteY18" fmla="*/ 1337983 h 1800969"/>
              <a:gd name="connsiteX19" fmla="*/ 248034 w 1929947"/>
              <a:gd name="connsiteY19" fmla="*/ 810259 h 1800969"/>
              <a:gd name="connsiteX20" fmla="*/ 128000 w 1929947"/>
              <a:gd name="connsiteY20" fmla="*/ 812173 h 1800969"/>
              <a:gd name="connsiteX21" fmla="*/ 10577 w 1929947"/>
              <a:gd name="connsiteY21" fmla="*/ 569735 h 1800969"/>
              <a:gd name="connsiteX22" fmla="*/ 252838 w 1929947"/>
              <a:gd name="connsiteY22" fmla="*/ 451947 h 1800969"/>
              <a:gd name="connsiteX23" fmla="*/ 345947 w 1929947"/>
              <a:gd name="connsiteY23" fmla="*/ 527726 h 180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29947" h="1800969">
                <a:moveTo>
                  <a:pt x="528834" y="0"/>
                </a:moveTo>
                <a:lnTo>
                  <a:pt x="945081" y="144253"/>
                </a:lnTo>
                <a:lnTo>
                  <a:pt x="922066" y="193919"/>
                </a:lnTo>
                <a:cubicBezTo>
                  <a:pt x="872819" y="336024"/>
                  <a:pt x="947922" y="491086"/>
                  <a:pt x="1089812" y="540259"/>
                </a:cubicBezTo>
                <a:cubicBezTo>
                  <a:pt x="1231703" y="589432"/>
                  <a:pt x="1386652" y="514095"/>
                  <a:pt x="1435899" y="371991"/>
                </a:cubicBezTo>
                <a:cubicBezTo>
                  <a:pt x="1442008" y="354364"/>
                  <a:pt x="1446203" y="336538"/>
                  <a:pt x="1448554" y="318735"/>
                </a:cubicBezTo>
                <a:lnTo>
                  <a:pt x="1864800" y="462987"/>
                </a:lnTo>
                <a:lnTo>
                  <a:pt x="1681913" y="990712"/>
                </a:lnTo>
                <a:cubicBezTo>
                  <a:pt x="1718976" y="975224"/>
                  <a:pt x="1761231" y="974688"/>
                  <a:pt x="1801949" y="988799"/>
                </a:cubicBezTo>
                <a:cubicBezTo>
                  <a:pt x="1901273" y="1023220"/>
                  <a:pt x="1953845" y="1131762"/>
                  <a:pt x="1919371" y="1231237"/>
                </a:cubicBezTo>
                <a:cubicBezTo>
                  <a:pt x="1884898" y="1330711"/>
                  <a:pt x="1776435" y="1383446"/>
                  <a:pt x="1677111" y="1349025"/>
                </a:cubicBezTo>
                <a:cubicBezTo>
                  <a:pt x="1636392" y="1334913"/>
                  <a:pt x="1603531" y="1308345"/>
                  <a:pt x="1584000" y="1273244"/>
                </a:cubicBezTo>
                <a:lnTo>
                  <a:pt x="1401114" y="1800969"/>
                </a:lnTo>
                <a:lnTo>
                  <a:pt x="984869" y="1656717"/>
                </a:lnTo>
                <a:lnTo>
                  <a:pt x="1007882" y="1607051"/>
                </a:lnTo>
                <a:cubicBezTo>
                  <a:pt x="1057129" y="1464946"/>
                  <a:pt x="982026" y="1309884"/>
                  <a:pt x="840136" y="1260711"/>
                </a:cubicBezTo>
                <a:cubicBezTo>
                  <a:pt x="698245" y="1211538"/>
                  <a:pt x="543296" y="1286874"/>
                  <a:pt x="494049" y="1428979"/>
                </a:cubicBezTo>
                <a:cubicBezTo>
                  <a:pt x="487940" y="1446605"/>
                  <a:pt x="483745" y="1464430"/>
                  <a:pt x="481395" y="1482235"/>
                </a:cubicBezTo>
                <a:lnTo>
                  <a:pt x="65148" y="1337983"/>
                </a:lnTo>
                <a:lnTo>
                  <a:pt x="248034" y="810259"/>
                </a:lnTo>
                <a:cubicBezTo>
                  <a:pt x="210973" y="825748"/>
                  <a:pt x="168718" y="826284"/>
                  <a:pt x="128000" y="812173"/>
                </a:cubicBezTo>
                <a:cubicBezTo>
                  <a:pt x="28675" y="777752"/>
                  <a:pt x="-23896" y="669209"/>
                  <a:pt x="10577" y="569735"/>
                </a:cubicBezTo>
                <a:cubicBezTo>
                  <a:pt x="45051" y="470261"/>
                  <a:pt x="153514" y="417526"/>
                  <a:pt x="252838" y="451947"/>
                </a:cubicBezTo>
                <a:cubicBezTo>
                  <a:pt x="293556" y="466058"/>
                  <a:pt x="326418" y="492627"/>
                  <a:pt x="345947" y="527726"/>
                </a:cubicBezTo>
                <a:close/>
              </a:path>
            </a:pathLst>
          </a:custGeom>
        </p:spPr>
      </p:pic>
      <p:grpSp>
        <p:nvGrpSpPr>
          <p:cNvPr id="23" name="chenying0907 18"/>
          <p:cNvGrpSpPr/>
          <p:nvPr/>
        </p:nvGrpSpPr>
        <p:grpSpPr>
          <a:xfrm>
            <a:off x="4562232" y="975334"/>
            <a:ext cx="3024000" cy="72000"/>
            <a:chOff x="1672389" y="1937084"/>
            <a:chExt cx="6256424" cy="288758"/>
          </a:xfrm>
        </p:grpSpPr>
        <p:sp>
          <p:nvSpPr>
            <p:cNvPr id="24" name="矩形 23"/>
            <p:cNvSpPr/>
            <p:nvPr/>
          </p:nvSpPr>
          <p:spPr>
            <a:xfrm>
              <a:off x="1672389" y="1937084"/>
              <a:ext cx="1564106" cy="288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236495" y="1937084"/>
              <a:ext cx="1564106" cy="288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800601" y="1937084"/>
              <a:ext cx="1564106" cy="288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364707" y="1937084"/>
              <a:ext cx="1564106" cy="2887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39"/>
          <p:cNvSpPr txBox="1"/>
          <p:nvPr/>
        </p:nvSpPr>
        <p:spPr>
          <a:xfrm>
            <a:off x="4545391" y="549697"/>
            <a:ext cx="30698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60" dirty="0" smtClean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diff</a:t>
            </a:r>
            <a:r>
              <a:rPr lang="zh-CN" altLang="en-US" b="1" spc="160" dirty="0" smtClean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算法</a:t>
            </a:r>
            <a:endParaRPr lang="zh-CN" altLang="en-US" b="1" spc="160" dirty="0" smtClean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Tw Cen MT Condensed Extra Bold" panose="020B0803020202020204" pitchFamily="34" charset="0"/>
              <a:ea typeface="方正正大黑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98750" y="1640205"/>
            <a:ext cx="74314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uFillTx/>
              </a:rPr>
              <a:t>vue diff</a:t>
            </a:r>
            <a:r>
              <a:rPr lang="zh-CN" altLang="en-US">
                <a:solidFill>
                  <a:schemeClr val="bg1"/>
                </a:solidFill>
                <a:uFillTx/>
              </a:rPr>
              <a:t>算法入口</a:t>
            </a:r>
            <a:r>
              <a:rPr lang="en-US" altLang="zh-CN">
                <a:solidFill>
                  <a:schemeClr val="bg1"/>
                </a:solidFill>
                <a:uFillTx/>
              </a:rPr>
              <a:t>src/core/vdom/patch.js </a:t>
            </a:r>
            <a:r>
              <a:rPr lang="zh-CN" altLang="en-US">
                <a:solidFill>
                  <a:schemeClr val="bg1"/>
                </a:solidFill>
                <a:uFillTx/>
              </a:rPr>
              <a:t>为了便于了解自己实现了一套简化的</a:t>
            </a:r>
            <a:r>
              <a:rPr lang="en-US" altLang="zh-CN">
                <a:solidFill>
                  <a:schemeClr val="bg1"/>
                </a:solidFill>
                <a:uFillTx/>
              </a:rPr>
              <a:t>patch</a:t>
            </a:r>
            <a:r>
              <a:rPr lang="zh-CN" altLang="en-US">
                <a:solidFill>
                  <a:schemeClr val="bg1"/>
                </a:solidFill>
                <a:uFillTx/>
              </a:rPr>
              <a:t>处理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首先让我们来简单的一些通用封装好的方法，方便后续理解，后续打通不地方需要使用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80" y="314325"/>
            <a:ext cx="5708015" cy="62598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05" y="3438525"/>
            <a:ext cx="7832090" cy="26428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97405" y="770890"/>
            <a:ext cx="783145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uFillTx/>
              </a:rPr>
              <a:t>只有当 key、 tag、 isComment（是否为注释节点）、 data同时定义（或不定义），同时满足当标签类型为 input 的时候 type 相同（某些浏览器不支持动态修改&lt;input&gt;类型，所以他们被视为不同类型）即可。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同一个类型的节点，就需要进行对比更新，深入检查他们的子节点。如果完全不是同一个类型的节点，就只能动态操作，比如删除老节点，新增新节点等。例如：</a:t>
            </a:r>
            <a:r>
              <a:rPr lang="en-US" altLang="zh-CN">
                <a:solidFill>
                  <a:schemeClr val="bg1"/>
                </a:solidFill>
                <a:uFillTx/>
              </a:rPr>
              <a:t>div</a:t>
            </a:r>
            <a:r>
              <a:rPr lang="zh-CN" altLang="en-US">
                <a:solidFill>
                  <a:schemeClr val="bg1"/>
                </a:solidFill>
                <a:uFillTx/>
              </a:rPr>
              <a:t>节点变成</a:t>
            </a:r>
            <a:r>
              <a:rPr lang="en-US" altLang="zh-CN">
                <a:solidFill>
                  <a:schemeClr val="bg1"/>
                </a:solidFill>
                <a:uFillTx/>
              </a:rPr>
              <a:t>span</a:t>
            </a:r>
            <a:r>
              <a:rPr lang="zh-CN" altLang="en-US">
                <a:solidFill>
                  <a:schemeClr val="bg1"/>
                </a:solidFill>
                <a:uFillTx/>
              </a:rPr>
              <a:t>节点。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chenying0907 18"/>
          <p:cNvGrpSpPr/>
          <p:nvPr/>
        </p:nvGrpSpPr>
        <p:grpSpPr>
          <a:xfrm>
            <a:off x="4562232" y="975334"/>
            <a:ext cx="3024000" cy="72000"/>
            <a:chOff x="1672389" y="1937084"/>
            <a:chExt cx="6256424" cy="288758"/>
          </a:xfrm>
        </p:grpSpPr>
        <p:sp>
          <p:nvSpPr>
            <p:cNvPr id="24" name="矩形 23"/>
            <p:cNvSpPr/>
            <p:nvPr/>
          </p:nvSpPr>
          <p:spPr>
            <a:xfrm>
              <a:off x="1672389" y="1937084"/>
              <a:ext cx="1564106" cy="2887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236495" y="1937084"/>
              <a:ext cx="1564106" cy="288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800601" y="1937084"/>
              <a:ext cx="1564106" cy="288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364707" y="1937084"/>
              <a:ext cx="1564106" cy="288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39"/>
          <p:cNvSpPr txBox="1"/>
          <p:nvPr/>
        </p:nvSpPr>
        <p:spPr>
          <a:xfrm>
            <a:off x="4545391" y="549697"/>
            <a:ext cx="30698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入口方法</a:t>
            </a:r>
            <a:r>
              <a:rPr lang="en-US" altLang="zh-CN" b="1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patch</a:t>
            </a:r>
            <a:endParaRPr lang="zh-CN" altLang="en-US" b="1" spc="160" dirty="0" smtClean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Tw Cen MT Condensed Extra Bold" panose="020B0803020202020204" pitchFamily="34" charset="0"/>
              <a:ea typeface="方正正大黑简体" panose="02000000000000000000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5CBE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9" t="45316" r="44311" b="38786"/>
          <a:stretch>
            <a:fillRect/>
          </a:stretch>
        </p:blipFill>
        <p:spPr>
          <a:xfrm>
            <a:off x="411954" y="395454"/>
            <a:ext cx="1716402" cy="1716228"/>
          </a:xfrm>
          <a:custGeom>
            <a:avLst/>
            <a:gdLst>
              <a:gd name="connsiteX0" fmla="*/ 892802 w 1988100"/>
              <a:gd name="connsiteY0" fmla="*/ 0 h 1987898"/>
              <a:gd name="connsiteX1" fmla="*/ 1324807 w 1988100"/>
              <a:gd name="connsiteY1" fmla="*/ 352488 h 1987898"/>
              <a:gd name="connsiteX2" fmla="*/ 1364226 w 1988100"/>
              <a:gd name="connsiteY2" fmla="*/ 239255 h 1987898"/>
              <a:gd name="connsiteX3" fmla="*/ 1631855 w 1988100"/>
              <a:gd name="connsiteY3" fmla="*/ 212263 h 1987898"/>
              <a:gd name="connsiteX4" fmla="*/ 1659114 w 1988100"/>
              <a:gd name="connsiteY4" fmla="*/ 479864 h 1987898"/>
              <a:gd name="connsiteX5" fmla="*/ 1556094 w 1988100"/>
              <a:gd name="connsiteY5" fmla="*/ 541203 h 1987898"/>
              <a:gd name="connsiteX6" fmla="*/ 1988100 w 1988100"/>
              <a:gd name="connsiteY6" fmla="*/ 893693 h 1987898"/>
              <a:gd name="connsiteX7" fmla="*/ 1709930 w 1988100"/>
              <a:gd name="connsiteY7" fmla="*/ 1234614 h 1987898"/>
              <a:gd name="connsiteX8" fmla="*/ 1671265 w 1988100"/>
              <a:gd name="connsiteY8" fmla="*/ 1195999 h 1987898"/>
              <a:gd name="connsiteX9" fmla="*/ 1288938 w 1988100"/>
              <a:gd name="connsiteY9" fmla="*/ 1234559 h 1987898"/>
              <a:gd name="connsiteX10" fmla="*/ 1327879 w 1988100"/>
              <a:gd name="connsiteY10" fmla="*/ 1616847 h 1987898"/>
              <a:gd name="connsiteX11" fmla="*/ 1373468 w 1988100"/>
              <a:gd name="connsiteY11" fmla="*/ 1646978 h 1987898"/>
              <a:gd name="connsiteX12" fmla="*/ 1095298 w 1988100"/>
              <a:gd name="connsiteY12" fmla="*/ 1987898 h 1987898"/>
              <a:gd name="connsiteX13" fmla="*/ 663292 w 1988100"/>
              <a:gd name="connsiteY13" fmla="*/ 1635409 h 1987898"/>
              <a:gd name="connsiteX14" fmla="*/ 623872 w 1988100"/>
              <a:gd name="connsiteY14" fmla="*/ 1748644 h 1987898"/>
              <a:gd name="connsiteX15" fmla="*/ 356244 w 1988100"/>
              <a:gd name="connsiteY15" fmla="*/ 1775636 h 1987898"/>
              <a:gd name="connsiteX16" fmla="*/ 328985 w 1988100"/>
              <a:gd name="connsiteY16" fmla="*/ 1508034 h 1987898"/>
              <a:gd name="connsiteX17" fmla="*/ 432006 w 1988100"/>
              <a:gd name="connsiteY17" fmla="*/ 1446695 h 1987898"/>
              <a:gd name="connsiteX18" fmla="*/ 0 w 1988100"/>
              <a:gd name="connsiteY18" fmla="*/ 1094205 h 1987898"/>
              <a:gd name="connsiteX19" fmla="*/ 278170 w 1988100"/>
              <a:gd name="connsiteY19" fmla="*/ 753285 h 1987898"/>
              <a:gd name="connsiteX20" fmla="*/ 316835 w 1988100"/>
              <a:gd name="connsiteY20" fmla="*/ 791900 h 1987898"/>
              <a:gd name="connsiteX21" fmla="*/ 699162 w 1988100"/>
              <a:gd name="connsiteY21" fmla="*/ 753339 h 1987898"/>
              <a:gd name="connsiteX22" fmla="*/ 660221 w 1988100"/>
              <a:gd name="connsiteY22" fmla="*/ 371051 h 1987898"/>
              <a:gd name="connsiteX23" fmla="*/ 614632 w 1988100"/>
              <a:gd name="connsiteY23" fmla="*/ 340921 h 1987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88100" h="1987898">
                <a:moveTo>
                  <a:pt x="892802" y="0"/>
                </a:moveTo>
                <a:lnTo>
                  <a:pt x="1324807" y="352488"/>
                </a:lnTo>
                <a:cubicBezTo>
                  <a:pt x="1323009" y="312418"/>
                  <a:pt x="1337015" y="272604"/>
                  <a:pt x="1364226" y="239255"/>
                </a:cubicBezTo>
                <a:cubicBezTo>
                  <a:pt x="1430602" y="157904"/>
                  <a:pt x="1550423" y="145820"/>
                  <a:pt x="1631855" y="212263"/>
                </a:cubicBezTo>
                <a:cubicBezTo>
                  <a:pt x="1713286" y="278705"/>
                  <a:pt x="1725490" y="398514"/>
                  <a:pt x="1659114" y="479864"/>
                </a:cubicBezTo>
                <a:cubicBezTo>
                  <a:pt x="1631902" y="513214"/>
                  <a:pt x="1595708" y="534923"/>
                  <a:pt x="1556094" y="541203"/>
                </a:cubicBezTo>
                <a:lnTo>
                  <a:pt x="1988100" y="893693"/>
                </a:lnTo>
                <a:lnTo>
                  <a:pt x="1709930" y="1234614"/>
                </a:lnTo>
                <a:lnTo>
                  <a:pt x="1671265" y="1195999"/>
                </a:lnTo>
                <a:cubicBezTo>
                  <a:pt x="1554935" y="1101081"/>
                  <a:pt x="1383761" y="1118345"/>
                  <a:pt x="1288938" y="1234559"/>
                </a:cubicBezTo>
                <a:cubicBezTo>
                  <a:pt x="1194115" y="1350772"/>
                  <a:pt x="1211550" y="1521929"/>
                  <a:pt x="1327879" y="1616847"/>
                </a:cubicBezTo>
                <a:cubicBezTo>
                  <a:pt x="1342309" y="1628620"/>
                  <a:pt x="1357582" y="1638668"/>
                  <a:pt x="1373468" y="1646978"/>
                </a:cubicBezTo>
                <a:lnTo>
                  <a:pt x="1095298" y="1987898"/>
                </a:lnTo>
                <a:lnTo>
                  <a:pt x="663292" y="1635409"/>
                </a:lnTo>
                <a:cubicBezTo>
                  <a:pt x="665089" y="1675480"/>
                  <a:pt x="651084" y="1715294"/>
                  <a:pt x="623872" y="1748644"/>
                </a:cubicBezTo>
                <a:cubicBezTo>
                  <a:pt x="557496" y="1829994"/>
                  <a:pt x="437675" y="1842079"/>
                  <a:pt x="356244" y="1775636"/>
                </a:cubicBezTo>
                <a:cubicBezTo>
                  <a:pt x="274812" y="1709193"/>
                  <a:pt x="262608" y="1589384"/>
                  <a:pt x="328985" y="1508034"/>
                </a:cubicBezTo>
                <a:cubicBezTo>
                  <a:pt x="356196" y="1474684"/>
                  <a:pt x="392390" y="1452975"/>
                  <a:pt x="432006" y="1446695"/>
                </a:cubicBezTo>
                <a:lnTo>
                  <a:pt x="0" y="1094205"/>
                </a:lnTo>
                <a:lnTo>
                  <a:pt x="278170" y="753285"/>
                </a:lnTo>
                <a:lnTo>
                  <a:pt x="316835" y="791900"/>
                </a:lnTo>
                <a:cubicBezTo>
                  <a:pt x="433165" y="886817"/>
                  <a:pt x="604339" y="869553"/>
                  <a:pt x="699162" y="753339"/>
                </a:cubicBezTo>
                <a:cubicBezTo>
                  <a:pt x="793985" y="637126"/>
                  <a:pt x="776550" y="465969"/>
                  <a:pt x="660221" y="371051"/>
                </a:cubicBezTo>
                <a:cubicBezTo>
                  <a:pt x="645792" y="359278"/>
                  <a:pt x="630519" y="349231"/>
                  <a:pt x="614632" y="340921"/>
                </a:cubicBez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150" y="1566545"/>
            <a:ext cx="6947535" cy="43256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10" y="318135"/>
            <a:ext cx="5631815" cy="61118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99973" y="1246140"/>
            <a:ext cx="298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chenying0907 18"/>
          <p:cNvGrpSpPr/>
          <p:nvPr/>
        </p:nvGrpSpPr>
        <p:grpSpPr>
          <a:xfrm>
            <a:off x="4585459" y="1683770"/>
            <a:ext cx="3024000" cy="72000"/>
            <a:chOff x="1672389" y="1937084"/>
            <a:chExt cx="6256424" cy="288758"/>
          </a:xfrm>
        </p:grpSpPr>
        <p:sp>
          <p:nvSpPr>
            <p:cNvPr id="6" name="矩形 5"/>
            <p:cNvSpPr/>
            <p:nvPr/>
          </p:nvSpPr>
          <p:spPr>
            <a:xfrm>
              <a:off x="1672389" y="1937084"/>
              <a:ext cx="1564106" cy="288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236495" y="1937084"/>
              <a:ext cx="1564106" cy="288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800601" y="1937084"/>
              <a:ext cx="1564106" cy="288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364707" y="1937084"/>
              <a:ext cx="1564106" cy="2887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5049167" y="563716"/>
            <a:ext cx="2093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000" b="1" dirty="0">
              <a:blipFill>
                <a:blip r:embed="rId7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0" t="18790" b="18339"/>
          <a:stretch>
            <a:fillRect/>
          </a:stretch>
        </p:blipFill>
        <p:spPr>
          <a:xfrm>
            <a:off x="9956823" y="4376333"/>
            <a:ext cx="1664258" cy="2161858"/>
          </a:xfrm>
          <a:custGeom>
            <a:avLst/>
            <a:gdLst>
              <a:gd name="connsiteX0" fmla="*/ 1664258 w 1664258"/>
              <a:gd name="connsiteY0" fmla="*/ 0 h 2161858"/>
              <a:gd name="connsiteX1" fmla="*/ 1664258 w 1664258"/>
              <a:gd name="connsiteY1" fmla="*/ 1103805 h 2161858"/>
              <a:gd name="connsiteX2" fmla="*/ 1538514 w 1664258"/>
              <a:gd name="connsiteY2" fmla="*/ 1566772 h 2161858"/>
              <a:gd name="connsiteX3" fmla="*/ 783771 w 1664258"/>
              <a:gd name="connsiteY3" fmla="*/ 2161858 h 2161858"/>
              <a:gd name="connsiteX4" fmla="*/ 188685 w 1664258"/>
              <a:gd name="connsiteY4" fmla="*/ 1813515 h 2161858"/>
              <a:gd name="connsiteX5" fmla="*/ 0 w 1664258"/>
              <a:gd name="connsiteY5" fmla="*/ 1479686 h 2161858"/>
              <a:gd name="connsiteX6" fmla="*/ 304800 w 1664258"/>
              <a:gd name="connsiteY6" fmla="*/ 1334544 h 2161858"/>
              <a:gd name="connsiteX7" fmla="*/ 725714 w 1664258"/>
              <a:gd name="connsiteY7" fmla="*/ 1334544 h 2161858"/>
              <a:gd name="connsiteX8" fmla="*/ 740228 w 1664258"/>
              <a:gd name="connsiteY8" fmla="*/ 1291001 h 2161858"/>
              <a:gd name="connsiteX9" fmla="*/ 754742 w 1664258"/>
              <a:gd name="connsiteY9" fmla="*/ 1189401 h 2161858"/>
              <a:gd name="connsiteX10" fmla="*/ 798285 w 1664258"/>
              <a:gd name="connsiteY10" fmla="*/ 1087801 h 2161858"/>
              <a:gd name="connsiteX11" fmla="*/ 812800 w 1664258"/>
              <a:gd name="connsiteY11" fmla="*/ 1044258 h 2161858"/>
              <a:gd name="connsiteX12" fmla="*/ 841828 w 1664258"/>
              <a:gd name="connsiteY12" fmla="*/ 957172 h 2161858"/>
              <a:gd name="connsiteX13" fmla="*/ 885371 w 1664258"/>
              <a:gd name="connsiteY13" fmla="*/ 928144 h 2161858"/>
              <a:gd name="connsiteX14" fmla="*/ 914400 w 1664258"/>
              <a:gd name="connsiteY14" fmla="*/ 870086 h 2161858"/>
              <a:gd name="connsiteX15" fmla="*/ 957942 w 1664258"/>
              <a:gd name="connsiteY15" fmla="*/ 623344 h 2161858"/>
              <a:gd name="connsiteX16" fmla="*/ 899885 w 1664258"/>
              <a:gd name="connsiteY16" fmla="*/ 536258 h 2161858"/>
              <a:gd name="connsiteX17" fmla="*/ 885371 w 1664258"/>
              <a:gd name="connsiteY17" fmla="*/ 405629 h 2161858"/>
              <a:gd name="connsiteX18" fmla="*/ 899885 w 1664258"/>
              <a:gd name="connsiteY18" fmla="*/ 362086 h 2161858"/>
              <a:gd name="connsiteX19" fmla="*/ 1117600 w 1664258"/>
              <a:gd name="connsiteY19" fmla="*/ 86315 h 216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64258" h="2161858">
                <a:moveTo>
                  <a:pt x="1664258" y="0"/>
                </a:moveTo>
                <a:lnTo>
                  <a:pt x="1664258" y="1103805"/>
                </a:lnTo>
                <a:lnTo>
                  <a:pt x="1538514" y="1566772"/>
                </a:lnTo>
                <a:lnTo>
                  <a:pt x="783771" y="2161858"/>
                </a:lnTo>
                <a:lnTo>
                  <a:pt x="188685" y="1813515"/>
                </a:lnTo>
                <a:lnTo>
                  <a:pt x="0" y="1479686"/>
                </a:lnTo>
                <a:lnTo>
                  <a:pt x="304800" y="1334544"/>
                </a:lnTo>
                <a:lnTo>
                  <a:pt x="725714" y="1334544"/>
                </a:lnTo>
                <a:cubicBezTo>
                  <a:pt x="725714" y="1334544"/>
                  <a:pt x="737228" y="1306003"/>
                  <a:pt x="740228" y="1291001"/>
                </a:cubicBezTo>
                <a:cubicBezTo>
                  <a:pt x="746937" y="1257455"/>
                  <a:pt x="749904" y="1223268"/>
                  <a:pt x="754742" y="1189401"/>
                </a:cubicBezTo>
                <a:cubicBezTo>
                  <a:pt x="776099" y="1125332"/>
                  <a:pt x="762415" y="1159542"/>
                  <a:pt x="798285" y="1087801"/>
                </a:cubicBezTo>
                <a:cubicBezTo>
                  <a:pt x="805127" y="1074117"/>
                  <a:pt x="807962" y="1058772"/>
                  <a:pt x="812800" y="1044258"/>
                </a:cubicBezTo>
                <a:lnTo>
                  <a:pt x="841828" y="957172"/>
                </a:lnTo>
                <a:cubicBezTo>
                  <a:pt x="856342" y="947496"/>
                  <a:pt x="874204" y="941545"/>
                  <a:pt x="885371" y="928144"/>
                </a:cubicBezTo>
                <a:cubicBezTo>
                  <a:pt x="899223" y="911522"/>
                  <a:pt x="904724" y="889439"/>
                  <a:pt x="914400" y="870086"/>
                </a:cubicBezTo>
                <a:cubicBezTo>
                  <a:pt x="955224" y="788439"/>
                  <a:pt x="949570" y="715439"/>
                  <a:pt x="957942" y="623344"/>
                </a:cubicBezTo>
                <a:cubicBezTo>
                  <a:pt x="957942" y="623344"/>
                  <a:pt x="910917" y="569356"/>
                  <a:pt x="899885" y="536258"/>
                </a:cubicBezTo>
                <a:cubicBezTo>
                  <a:pt x="886031" y="494695"/>
                  <a:pt x="885371" y="449440"/>
                  <a:pt x="885371" y="405629"/>
                </a:cubicBezTo>
                <a:cubicBezTo>
                  <a:pt x="885371" y="390330"/>
                  <a:pt x="890886" y="374459"/>
                  <a:pt x="899885" y="362086"/>
                </a:cubicBezTo>
                <a:cubicBezTo>
                  <a:pt x="968771" y="267369"/>
                  <a:pt x="1045028" y="178239"/>
                  <a:pt x="1117600" y="86315"/>
                </a:cubicBez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4" y="237977"/>
            <a:ext cx="2204192" cy="220419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450901" y="3125536"/>
            <a:ext cx="9088108" cy="1108061"/>
            <a:chOff x="2446" y="3794"/>
            <a:chExt cx="14312" cy="1745"/>
          </a:xfrm>
        </p:grpSpPr>
        <p:sp>
          <p:nvSpPr>
            <p:cNvPr id="11" name="TextBox 6"/>
            <p:cNvSpPr txBox="1"/>
            <p:nvPr/>
          </p:nvSpPr>
          <p:spPr>
            <a:xfrm>
              <a:off x="2727" y="3794"/>
              <a:ext cx="1419" cy="130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5400" dirty="0">
                  <a:blipFill>
                    <a:blip r:embed="rId10"/>
                    <a:stretch>
                      <a:fillRect/>
                    </a:stretch>
                  </a:blipFill>
                  <a:latin typeface="Impact" panose="020B0806030902050204" pitchFamily="34" charset="0"/>
                  <a:ea typeface="微软雅黑"/>
                </a:rPr>
                <a:t>01</a:t>
              </a:r>
              <a:endParaRPr lang="zh-CN" altLang="en-US" sz="5400" dirty="0">
                <a:blipFill>
                  <a:blip r:embed="rId10"/>
                  <a:stretch>
                    <a:fillRect/>
                  </a:stretch>
                </a:blipFill>
                <a:latin typeface="微软雅黑"/>
                <a:ea typeface="微软雅黑"/>
              </a:endParaRPr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10591" y="3794"/>
              <a:ext cx="2121" cy="130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5400" dirty="0">
                  <a:blipFill>
                    <a:blip r:embed="rId11"/>
                    <a:stretch>
                      <a:fillRect/>
                    </a:stretch>
                  </a:blipFill>
                  <a:latin typeface="Impact" panose="020B0806030902050204" pitchFamily="34" charset="0"/>
                  <a:ea typeface="微软雅黑"/>
                </a:rPr>
                <a:t>02</a:t>
              </a:r>
              <a:endParaRPr lang="zh-CN" altLang="en-US" sz="5400" dirty="0">
                <a:blipFill>
                  <a:blip r:embed="rId11"/>
                  <a:stretch>
                    <a:fillRect/>
                  </a:stretch>
                </a:blipFill>
                <a:latin typeface="微软雅黑"/>
                <a:ea typeface="微软雅黑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457" y="4932"/>
              <a:ext cx="1642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b="1" dirty="0">
                  <a:solidFill>
                    <a:schemeClr val="bg1"/>
                  </a:solidFill>
                </a:rPr>
                <a:t>TITLE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0358" y="4894"/>
              <a:ext cx="1642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b="1" dirty="0">
                  <a:solidFill>
                    <a:schemeClr val="bg1"/>
                  </a:solidFill>
                </a:rPr>
                <a:t>TITLE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Freeform 334"/>
            <p:cNvSpPr>
              <a:spLocks noEditPoints="1"/>
            </p:cNvSpPr>
            <p:nvPr/>
          </p:nvSpPr>
          <p:spPr bwMode="auto">
            <a:xfrm rot="10800000">
              <a:off x="2446" y="5415"/>
              <a:ext cx="6400" cy="113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1" name="Freeform 334"/>
            <p:cNvSpPr>
              <a:spLocks noEditPoints="1"/>
            </p:cNvSpPr>
            <p:nvPr/>
          </p:nvSpPr>
          <p:spPr bwMode="auto">
            <a:xfrm rot="10800000">
              <a:off x="10358" y="5426"/>
              <a:ext cx="6400" cy="113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314" y="4022"/>
              <a:ext cx="417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200" b="1" dirty="0">
                  <a:solidFill>
                    <a:schemeClr val="bg1"/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Virtual DOM</a:t>
              </a:r>
              <a:endParaRPr lang="en-US" altLang="zh-CN" sz="3200" b="1" dirty="0">
                <a:solidFill>
                  <a:schemeClr val="bg1"/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298" y="4021"/>
              <a:ext cx="417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schemeClr val="bg1"/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diff</a:t>
              </a:r>
              <a:r>
                <a:rPr lang="zh-CN" altLang="en-US" sz="2800" b="1" dirty="0">
                  <a:solidFill>
                    <a:schemeClr val="bg1"/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算法</a:t>
              </a:r>
              <a:endParaRPr lang="zh-CN" altLang="en-US" sz="2800" b="1" dirty="0">
                <a:solidFill>
                  <a:schemeClr val="bg1"/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45" y="581025"/>
            <a:ext cx="5172075" cy="56959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chenying0907 18"/>
          <p:cNvGrpSpPr/>
          <p:nvPr/>
        </p:nvGrpSpPr>
        <p:grpSpPr>
          <a:xfrm>
            <a:off x="4562232" y="975334"/>
            <a:ext cx="3024000" cy="72000"/>
            <a:chOff x="1672389" y="1937084"/>
            <a:chExt cx="6256424" cy="288758"/>
          </a:xfrm>
        </p:grpSpPr>
        <p:sp>
          <p:nvSpPr>
            <p:cNvPr id="24" name="矩形 23"/>
            <p:cNvSpPr/>
            <p:nvPr/>
          </p:nvSpPr>
          <p:spPr>
            <a:xfrm>
              <a:off x="1672389" y="1937084"/>
              <a:ext cx="1564106" cy="2887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236495" y="1937084"/>
              <a:ext cx="1564106" cy="288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800601" y="1937084"/>
              <a:ext cx="1564106" cy="288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364707" y="1937084"/>
              <a:ext cx="1564106" cy="288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39"/>
          <p:cNvSpPr txBox="1"/>
          <p:nvPr/>
        </p:nvSpPr>
        <p:spPr>
          <a:xfrm>
            <a:off x="4545391" y="549697"/>
            <a:ext cx="30698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细粒度对比</a:t>
            </a:r>
            <a:r>
              <a:rPr lang="en-US" altLang="zh-CN" b="1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patchVnode</a:t>
            </a:r>
            <a:endParaRPr lang="en-US" altLang="zh-CN" b="1" spc="160" dirty="0" smtClean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Tw Cen MT Condensed Extra Bold" panose="020B0803020202020204" pitchFamily="34" charset="0"/>
              <a:ea typeface="方正正大黑简体" panose="02000000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0" t="43080" r="41550" b="34050"/>
          <a:stretch>
            <a:fillRect/>
          </a:stretch>
        </p:blipFill>
        <p:spPr>
          <a:xfrm>
            <a:off x="435571" y="315311"/>
            <a:ext cx="1550903" cy="1666077"/>
          </a:xfrm>
          <a:custGeom>
            <a:avLst/>
            <a:gdLst>
              <a:gd name="connsiteX0" fmla="*/ 1154185 w 1796403"/>
              <a:gd name="connsiteY0" fmla="*/ 426 h 1929808"/>
              <a:gd name="connsiteX1" fmla="*/ 1228952 w 1796403"/>
              <a:gd name="connsiteY1" fmla="*/ 10507 h 1929808"/>
              <a:gd name="connsiteX2" fmla="*/ 1346125 w 1796403"/>
              <a:gd name="connsiteY2" fmla="*/ 252555 h 1929808"/>
              <a:gd name="connsiteX3" fmla="*/ 1270479 w 1796403"/>
              <a:gd name="connsiteY3" fmla="*/ 345710 h 1929808"/>
              <a:gd name="connsiteX4" fmla="*/ 1796403 w 1796403"/>
              <a:gd name="connsiteY4" fmla="*/ 527972 h 1929808"/>
              <a:gd name="connsiteX5" fmla="*/ 1652151 w 1796403"/>
              <a:gd name="connsiteY5" fmla="*/ 944219 h 1929808"/>
              <a:gd name="connsiteX6" fmla="*/ 1602661 w 1796403"/>
              <a:gd name="connsiteY6" fmla="*/ 921265 h 1929808"/>
              <a:gd name="connsiteX7" fmla="*/ 1257199 w 1796403"/>
              <a:gd name="connsiteY7" fmla="*/ 1089316 h 1929808"/>
              <a:gd name="connsiteX8" fmla="*/ 1424589 w 1796403"/>
              <a:gd name="connsiteY8" fmla="*/ 1435099 h 1929808"/>
              <a:gd name="connsiteX9" fmla="*/ 1477669 w 1796403"/>
              <a:gd name="connsiteY9" fmla="*/ 1447693 h 1929808"/>
              <a:gd name="connsiteX10" fmla="*/ 1333417 w 1796403"/>
              <a:gd name="connsiteY10" fmla="*/ 1863939 h 1929808"/>
              <a:gd name="connsiteX11" fmla="*/ 807492 w 1796403"/>
              <a:gd name="connsiteY11" fmla="*/ 1681677 h 1929808"/>
              <a:gd name="connsiteX12" fmla="*/ 809274 w 1796403"/>
              <a:gd name="connsiteY12" fmla="*/ 1801666 h 1929808"/>
              <a:gd name="connsiteX13" fmla="*/ 567450 w 1796403"/>
              <a:gd name="connsiteY13" fmla="*/ 1919302 h 1929808"/>
              <a:gd name="connsiteX14" fmla="*/ 450277 w 1796403"/>
              <a:gd name="connsiteY14" fmla="*/ 1677254 h 1929808"/>
              <a:gd name="connsiteX15" fmla="*/ 525925 w 1796403"/>
              <a:gd name="connsiteY15" fmla="*/ 1584098 h 1929808"/>
              <a:gd name="connsiteX16" fmla="*/ 0 w 1796403"/>
              <a:gd name="connsiteY16" fmla="*/ 1401836 h 1929808"/>
              <a:gd name="connsiteX17" fmla="*/ 144252 w 1796403"/>
              <a:gd name="connsiteY17" fmla="*/ 985590 h 1929808"/>
              <a:gd name="connsiteX18" fmla="*/ 193743 w 1796403"/>
              <a:gd name="connsiteY18" fmla="*/ 1008543 h 1929808"/>
              <a:gd name="connsiteX19" fmla="*/ 539205 w 1796403"/>
              <a:gd name="connsiteY19" fmla="*/ 840492 h 1929808"/>
              <a:gd name="connsiteX20" fmla="*/ 371815 w 1796403"/>
              <a:gd name="connsiteY20" fmla="*/ 494709 h 1929808"/>
              <a:gd name="connsiteX21" fmla="*/ 318734 w 1796403"/>
              <a:gd name="connsiteY21" fmla="*/ 482116 h 1929808"/>
              <a:gd name="connsiteX22" fmla="*/ 462987 w 1796403"/>
              <a:gd name="connsiteY22" fmla="*/ 65869 h 1929808"/>
              <a:gd name="connsiteX23" fmla="*/ 988910 w 1796403"/>
              <a:gd name="connsiteY23" fmla="*/ 248131 h 1929808"/>
              <a:gd name="connsiteX24" fmla="*/ 987128 w 1796403"/>
              <a:gd name="connsiteY24" fmla="*/ 128142 h 1929808"/>
              <a:gd name="connsiteX25" fmla="*/ 1154185 w 1796403"/>
              <a:gd name="connsiteY25" fmla="*/ 426 h 192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96403" h="1929808">
                <a:moveTo>
                  <a:pt x="1154185" y="426"/>
                </a:moveTo>
                <a:cubicBezTo>
                  <a:pt x="1178813" y="-1232"/>
                  <a:pt x="1204168" y="1918"/>
                  <a:pt x="1228952" y="10507"/>
                </a:cubicBezTo>
                <a:cubicBezTo>
                  <a:pt x="1328087" y="44863"/>
                  <a:pt x="1380546" y="153230"/>
                  <a:pt x="1346125" y="252555"/>
                </a:cubicBezTo>
                <a:cubicBezTo>
                  <a:pt x="1332014" y="293273"/>
                  <a:pt x="1305491" y="326151"/>
                  <a:pt x="1270479" y="345710"/>
                </a:cubicBezTo>
                <a:lnTo>
                  <a:pt x="1796403" y="527972"/>
                </a:lnTo>
                <a:lnTo>
                  <a:pt x="1652151" y="944219"/>
                </a:lnTo>
                <a:lnTo>
                  <a:pt x="1602661" y="921265"/>
                </a:lnTo>
                <a:cubicBezTo>
                  <a:pt x="1461041" y="872186"/>
                  <a:pt x="1306372" y="947425"/>
                  <a:pt x="1257199" y="1089316"/>
                </a:cubicBezTo>
                <a:cubicBezTo>
                  <a:pt x="1208026" y="1231207"/>
                  <a:pt x="1282969" y="1386020"/>
                  <a:pt x="1424589" y="1435099"/>
                </a:cubicBezTo>
                <a:cubicBezTo>
                  <a:pt x="1442155" y="1441187"/>
                  <a:pt x="1459923" y="1445362"/>
                  <a:pt x="1477669" y="1447693"/>
                </a:cubicBezTo>
                <a:lnTo>
                  <a:pt x="1333417" y="1863939"/>
                </a:lnTo>
                <a:lnTo>
                  <a:pt x="807492" y="1681677"/>
                </a:lnTo>
                <a:cubicBezTo>
                  <a:pt x="822894" y="1718709"/>
                  <a:pt x="823385" y="1760948"/>
                  <a:pt x="809274" y="1801666"/>
                </a:cubicBezTo>
                <a:cubicBezTo>
                  <a:pt x="774852" y="1900991"/>
                  <a:pt x="666585" y="1953658"/>
                  <a:pt x="567450" y="1919302"/>
                </a:cubicBezTo>
                <a:cubicBezTo>
                  <a:pt x="468315" y="1884946"/>
                  <a:pt x="415855" y="1776579"/>
                  <a:pt x="450277" y="1677254"/>
                </a:cubicBezTo>
                <a:cubicBezTo>
                  <a:pt x="464388" y="1636536"/>
                  <a:pt x="490910" y="1603658"/>
                  <a:pt x="525925" y="1584098"/>
                </a:cubicBezTo>
                <a:lnTo>
                  <a:pt x="0" y="1401836"/>
                </a:lnTo>
                <a:lnTo>
                  <a:pt x="144252" y="985590"/>
                </a:lnTo>
                <a:lnTo>
                  <a:pt x="193743" y="1008543"/>
                </a:lnTo>
                <a:cubicBezTo>
                  <a:pt x="335363" y="1057622"/>
                  <a:pt x="490032" y="982382"/>
                  <a:pt x="539205" y="840492"/>
                </a:cubicBezTo>
                <a:cubicBezTo>
                  <a:pt x="588378" y="698601"/>
                  <a:pt x="513434" y="543788"/>
                  <a:pt x="371815" y="494709"/>
                </a:cubicBezTo>
                <a:cubicBezTo>
                  <a:pt x="354248" y="488621"/>
                  <a:pt x="336482" y="484447"/>
                  <a:pt x="318734" y="482116"/>
                </a:cubicBezTo>
                <a:lnTo>
                  <a:pt x="462987" y="65869"/>
                </a:lnTo>
                <a:lnTo>
                  <a:pt x="988910" y="248131"/>
                </a:lnTo>
                <a:cubicBezTo>
                  <a:pt x="973507" y="211100"/>
                  <a:pt x="973017" y="168861"/>
                  <a:pt x="987128" y="128142"/>
                </a:cubicBezTo>
                <a:cubicBezTo>
                  <a:pt x="1012944" y="53649"/>
                  <a:pt x="1080299" y="5401"/>
                  <a:pt x="1154185" y="426"/>
                </a:cubicBez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460" y="1148715"/>
            <a:ext cx="6233795" cy="53536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470" y="323215"/>
            <a:ext cx="8079105" cy="62115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95" y="683895"/>
            <a:ext cx="9129395" cy="54895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chenying0907 18"/>
          <p:cNvGrpSpPr/>
          <p:nvPr/>
        </p:nvGrpSpPr>
        <p:grpSpPr>
          <a:xfrm>
            <a:off x="4562232" y="975334"/>
            <a:ext cx="3024000" cy="72000"/>
            <a:chOff x="1672389" y="1937084"/>
            <a:chExt cx="6256424" cy="288758"/>
          </a:xfrm>
        </p:grpSpPr>
        <p:sp>
          <p:nvSpPr>
            <p:cNvPr id="24" name="矩形 23"/>
            <p:cNvSpPr/>
            <p:nvPr/>
          </p:nvSpPr>
          <p:spPr>
            <a:xfrm>
              <a:off x="1672389" y="1937084"/>
              <a:ext cx="1564106" cy="2887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236495" y="1937084"/>
              <a:ext cx="1564106" cy="288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800601" y="1937084"/>
              <a:ext cx="1564106" cy="288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364707" y="1937084"/>
              <a:ext cx="1564106" cy="288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39"/>
          <p:cNvSpPr txBox="1"/>
          <p:nvPr/>
        </p:nvSpPr>
        <p:spPr>
          <a:xfrm>
            <a:off x="4094480" y="607060"/>
            <a:ext cx="3747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 </a:t>
            </a:r>
            <a:r>
              <a:rPr lang="zh-CN" altLang="en-US" b="1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核心对比</a:t>
            </a:r>
            <a:r>
              <a:rPr lang="en-US" altLang="zh-CN" b="1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updateChildren</a:t>
            </a:r>
            <a:endParaRPr lang="en-US" altLang="zh-CN" b="1" spc="160" dirty="0" smtClean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Tw Cen MT Condensed Extra Bold" panose="020B0803020202020204" pitchFamily="34" charset="0"/>
              <a:ea typeface="方正正大黑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945" y="1150620"/>
            <a:ext cx="5899785" cy="532320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6" t="43019" r="41914" b="36313"/>
          <a:stretch>
            <a:fillRect/>
          </a:stretch>
        </p:blipFill>
        <p:spPr>
          <a:xfrm rot="21170852">
            <a:off x="433567" y="395054"/>
            <a:ext cx="1633442" cy="1633994"/>
          </a:xfrm>
          <a:custGeom>
            <a:avLst/>
            <a:gdLst>
              <a:gd name="connsiteX0" fmla="*/ 625600 w 1892008"/>
              <a:gd name="connsiteY0" fmla="*/ 0 h 1892647"/>
              <a:gd name="connsiteX1" fmla="*/ 1020173 w 1892008"/>
              <a:gd name="connsiteY1" fmla="*/ 194724 h 1892647"/>
              <a:gd name="connsiteX2" fmla="*/ 991202 w 1892008"/>
              <a:gd name="connsiteY2" fmla="*/ 241057 h 1892647"/>
              <a:gd name="connsiteX3" fmla="*/ 1114435 w 1892008"/>
              <a:gd name="connsiteY3" fmla="*/ 605028 h 1892647"/>
              <a:gd name="connsiteX4" fmla="*/ 1478282 w 1892008"/>
              <a:gd name="connsiteY4" fmla="*/ 481433 h 1892647"/>
              <a:gd name="connsiteX5" fmla="*/ 1497433 w 1892008"/>
              <a:gd name="connsiteY5" fmla="*/ 430253 h 1892647"/>
              <a:gd name="connsiteX6" fmla="*/ 1892008 w 1892008"/>
              <a:gd name="connsiteY6" fmla="*/ 624977 h 1892647"/>
              <a:gd name="connsiteX7" fmla="*/ 1645260 w 1892008"/>
              <a:gd name="connsiteY7" fmla="*/ 1124969 h 1892647"/>
              <a:gd name="connsiteX8" fmla="*/ 1764446 w 1892008"/>
              <a:gd name="connsiteY8" fmla="*/ 1138018 h 1892647"/>
              <a:gd name="connsiteX9" fmla="*/ 1850709 w 1892008"/>
              <a:gd name="connsiteY9" fmla="*/ 1392797 h 1892647"/>
              <a:gd name="connsiteX10" fmla="*/ 1596016 w 1892008"/>
              <a:gd name="connsiteY10" fmla="*/ 1479313 h 1892647"/>
              <a:gd name="connsiteX11" fmla="*/ 1513156 w 1892008"/>
              <a:gd name="connsiteY11" fmla="*/ 1392654 h 1892647"/>
              <a:gd name="connsiteX12" fmla="*/ 1266408 w 1892008"/>
              <a:gd name="connsiteY12" fmla="*/ 1892647 h 1892647"/>
              <a:gd name="connsiteX13" fmla="*/ 871833 w 1892008"/>
              <a:gd name="connsiteY13" fmla="*/ 1697922 h 1892647"/>
              <a:gd name="connsiteX14" fmla="*/ 900805 w 1892008"/>
              <a:gd name="connsiteY14" fmla="*/ 1651590 h 1892647"/>
              <a:gd name="connsiteX15" fmla="*/ 777573 w 1892008"/>
              <a:gd name="connsiteY15" fmla="*/ 1287619 h 1892647"/>
              <a:gd name="connsiteX16" fmla="*/ 413725 w 1892008"/>
              <a:gd name="connsiteY16" fmla="*/ 1411214 h 1892647"/>
              <a:gd name="connsiteX17" fmla="*/ 394573 w 1892008"/>
              <a:gd name="connsiteY17" fmla="*/ 1462393 h 1892647"/>
              <a:gd name="connsiteX18" fmla="*/ 0 w 1892008"/>
              <a:gd name="connsiteY18" fmla="*/ 1267670 h 1892647"/>
              <a:gd name="connsiteX19" fmla="*/ 246748 w 1892008"/>
              <a:gd name="connsiteY19" fmla="*/ 767677 h 1892647"/>
              <a:gd name="connsiteX20" fmla="*/ 127561 w 1892008"/>
              <a:gd name="connsiteY20" fmla="*/ 754627 h 1892647"/>
              <a:gd name="connsiteX21" fmla="*/ 41298 w 1892008"/>
              <a:gd name="connsiteY21" fmla="*/ 499848 h 1892647"/>
              <a:gd name="connsiteX22" fmla="*/ 295991 w 1892008"/>
              <a:gd name="connsiteY22" fmla="*/ 413331 h 1892647"/>
              <a:gd name="connsiteX23" fmla="*/ 378851 w 1892008"/>
              <a:gd name="connsiteY23" fmla="*/ 499993 h 1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92008" h="1892647">
                <a:moveTo>
                  <a:pt x="625600" y="0"/>
                </a:moveTo>
                <a:lnTo>
                  <a:pt x="1020173" y="194724"/>
                </a:lnTo>
                <a:lnTo>
                  <a:pt x="991202" y="241057"/>
                </a:lnTo>
                <a:cubicBezTo>
                  <a:pt x="924758" y="375694"/>
                  <a:pt x="979932" y="538650"/>
                  <a:pt x="1114435" y="605028"/>
                </a:cubicBezTo>
                <a:cubicBezTo>
                  <a:pt x="1248937" y="671406"/>
                  <a:pt x="1411838" y="616070"/>
                  <a:pt x="1478282" y="481433"/>
                </a:cubicBezTo>
                <a:cubicBezTo>
                  <a:pt x="1486524" y="464733"/>
                  <a:pt x="1492894" y="447598"/>
                  <a:pt x="1497433" y="430253"/>
                </a:cubicBezTo>
                <a:lnTo>
                  <a:pt x="1892008" y="624977"/>
                </a:lnTo>
                <a:lnTo>
                  <a:pt x="1645260" y="1124969"/>
                </a:lnTo>
                <a:cubicBezTo>
                  <a:pt x="1683908" y="1114240"/>
                  <a:pt x="1725848" y="1118970"/>
                  <a:pt x="1764446" y="1138018"/>
                </a:cubicBezTo>
                <a:cubicBezTo>
                  <a:pt x="1858599" y="1184483"/>
                  <a:pt x="1897220" y="1298551"/>
                  <a:pt x="1850709" y="1392797"/>
                </a:cubicBezTo>
                <a:cubicBezTo>
                  <a:pt x="1804198" y="1487044"/>
                  <a:pt x="1690168" y="1525778"/>
                  <a:pt x="1596016" y="1479313"/>
                </a:cubicBezTo>
                <a:cubicBezTo>
                  <a:pt x="1557417" y="1460265"/>
                  <a:pt x="1528151" y="1429855"/>
                  <a:pt x="1513156" y="1392654"/>
                </a:cubicBezTo>
                <a:lnTo>
                  <a:pt x="1266408" y="1892647"/>
                </a:lnTo>
                <a:lnTo>
                  <a:pt x="871833" y="1697922"/>
                </a:lnTo>
                <a:lnTo>
                  <a:pt x="900805" y="1651590"/>
                </a:lnTo>
                <a:cubicBezTo>
                  <a:pt x="967249" y="1516952"/>
                  <a:pt x="912076" y="1353997"/>
                  <a:pt x="777573" y="1287619"/>
                </a:cubicBezTo>
                <a:cubicBezTo>
                  <a:pt x="643070" y="1221241"/>
                  <a:pt x="480169" y="1276577"/>
                  <a:pt x="413725" y="1411214"/>
                </a:cubicBezTo>
                <a:cubicBezTo>
                  <a:pt x="405484" y="1427914"/>
                  <a:pt x="399113" y="1445050"/>
                  <a:pt x="394573" y="1462393"/>
                </a:cubicBezTo>
                <a:lnTo>
                  <a:pt x="0" y="1267670"/>
                </a:lnTo>
                <a:lnTo>
                  <a:pt x="246748" y="767677"/>
                </a:lnTo>
                <a:cubicBezTo>
                  <a:pt x="208098" y="778405"/>
                  <a:pt x="166159" y="773675"/>
                  <a:pt x="127561" y="754627"/>
                </a:cubicBezTo>
                <a:cubicBezTo>
                  <a:pt x="33408" y="708162"/>
                  <a:pt x="-5213" y="594094"/>
                  <a:pt x="41298" y="499848"/>
                </a:cubicBezTo>
                <a:cubicBezTo>
                  <a:pt x="87809" y="405601"/>
                  <a:pt x="201838" y="366866"/>
                  <a:pt x="295991" y="413331"/>
                </a:cubicBezTo>
                <a:cubicBezTo>
                  <a:pt x="334589" y="432380"/>
                  <a:pt x="363855" y="462790"/>
                  <a:pt x="378851" y="499993"/>
                </a:cubicBezTo>
                <a:close/>
              </a:path>
            </a:pathLst>
          </a:cu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331470"/>
            <a:ext cx="5891530" cy="61017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chenying0907 18"/>
          <p:cNvGrpSpPr/>
          <p:nvPr/>
        </p:nvGrpSpPr>
        <p:grpSpPr>
          <a:xfrm>
            <a:off x="4562232" y="975334"/>
            <a:ext cx="3024000" cy="72000"/>
            <a:chOff x="1672389" y="1937084"/>
            <a:chExt cx="6256424" cy="288758"/>
          </a:xfrm>
        </p:grpSpPr>
        <p:sp>
          <p:nvSpPr>
            <p:cNvPr id="24" name="矩形 23"/>
            <p:cNvSpPr/>
            <p:nvPr/>
          </p:nvSpPr>
          <p:spPr>
            <a:xfrm>
              <a:off x="1672389" y="1937084"/>
              <a:ext cx="1564106" cy="2887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236495" y="1937084"/>
              <a:ext cx="1564106" cy="288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800601" y="1937084"/>
              <a:ext cx="1564106" cy="288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364707" y="1937084"/>
              <a:ext cx="1564106" cy="288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39"/>
          <p:cNvSpPr txBox="1"/>
          <p:nvPr/>
        </p:nvSpPr>
        <p:spPr>
          <a:xfrm>
            <a:off x="4094480" y="607060"/>
            <a:ext cx="3747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 updateChildren</a:t>
            </a:r>
            <a:endParaRPr lang="en-US" altLang="zh-CN" b="1" spc="160" dirty="0" smtClean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Tw Cen MT Condensed Extra Bold" panose="020B0803020202020204" pitchFamily="34" charset="0"/>
              <a:ea typeface="方正正大黑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95170" y="1426210"/>
            <a:ext cx="908240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uFillTx/>
              </a:rPr>
              <a:t>让我们来整理下大体的流程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1:  </a:t>
            </a:r>
            <a:r>
              <a:rPr lang="zh-CN" altLang="en-US">
                <a:solidFill>
                  <a:schemeClr val="bg1"/>
                </a:solidFill>
                <a:uFillTx/>
              </a:rPr>
              <a:t>分别给新旧</a:t>
            </a:r>
            <a:r>
              <a:rPr lang="en-US" altLang="zh-CN">
                <a:solidFill>
                  <a:schemeClr val="bg1"/>
                </a:solidFill>
                <a:uFillTx/>
              </a:rPr>
              <a:t>vnode </a:t>
            </a:r>
            <a:r>
              <a:rPr lang="zh-CN" altLang="en-US">
                <a:solidFill>
                  <a:schemeClr val="bg1"/>
                </a:solidFill>
                <a:uFillTx/>
              </a:rPr>
              <a:t>首尾都设置二个指针变量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2: </a:t>
            </a:r>
            <a:r>
              <a:rPr lang="zh-CN" altLang="en-US">
                <a:solidFill>
                  <a:schemeClr val="bg1"/>
                </a:solidFill>
                <a:uFillTx/>
              </a:rPr>
              <a:t>新的</a:t>
            </a:r>
            <a:r>
              <a:rPr lang="en-US" altLang="zh-CN">
                <a:solidFill>
                  <a:schemeClr val="bg1"/>
                </a:solidFill>
                <a:uFillTx/>
              </a:rPr>
              <a:t>vnode</a:t>
            </a:r>
            <a:r>
              <a:rPr lang="zh-CN" altLang="en-US">
                <a:solidFill>
                  <a:schemeClr val="bg1"/>
                </a:solidFill>
                <a:uFillTx/>
              </a:rPr>
              <a:t>的二个变量和旧</a:t>
            </a:r>
            <a:r>
              <a:rPr lang="en-US" altLang="zh-CN">
                <a:solidFill>
                  <a:schemeClr val="bg1"/>
                </a:solidFill>
                <a:uFillTx/>
              </a:rPr>
              <a:t>vnode</a:t>
            </a:r>
            <a:r>
              <a:rPr lang="zh-CN" altLang="en-US">
                <a:solidFill>
                  <a:schemeClr val="bg1"/>
                </a:solidFill>
                <a:uFillTx/>
              </a:rPr>
              <a:t>的二个变量进行两两比较（</a:t>
            </a:r>
            <a:r>
              <a:rPr lang="en-US" altLang="zh-CN">
                <a:solidFill>
                  <a:schemeClr val="bg1"/>
                </a:solidFill>
                <a:uFillTx/>
              </a:rPr>
              <a:t>sameVnode</a:t>
            </a:r>
            <a:r>
              <a:rPr lang="zh-CN" altLang="en-US">
                <a:solidFill>
                  <a:schemeClr val="bg1"/>
                </a:solidFill>
                <a:uFillTx/>
              </a:rPr>
              <a:t>），一共四种比较方式：旧头部 </a:t>
            </a:r>
            <a:r>
              <a:rPr lang="en-US" altLang="zh-CN">
                <a:solidFill>
                  <a:schemeClr val="bg1"/>
                </a:solidFill>
                <a:uFillTx/>
              </a:rPr>
              <a:t>- </a:t>
            </a:r>
            <a:r>
              <a:rPr lang="zh-CN" altLang="en-US">
                <a:solidFill>
                  <a:schemeClr val="bg1"/>
                </a:solidFill>
                <a:uFillTx/>
              </a:rPr>
              <a:t>新头部、旧尾部</a:t>
            </a:r>
            <a:r>
              <a:rPr lang="en-US" altLang="zh-CN">
                <a:solidFill>
                  <a:schemeClr val="bg1"/>
                </a:solidFill>
                <a:uFillTx/>
              </a:rPr>
              <a:t>-</a:t>
            </a:r>
            <a:r>
              <a:rPr lang="zh-CN" altLang="en-US">
                <a:solidFill>
                  <a:schemeClr val="bg1"/>
                </a:solidFill>
                <a:uFillTx/>
              </a:rPr>
              <a:t>新尾部、旧头部</a:t>
            </a:r>
            <a:r>
              <a:rPr lang="en-US" altLang="zh-CN">
                <a:solidFill>
                  <a:schemeClr val="bg1"/>
                </a:solidFill>
                <a:uFillTx/>
              </a:rPr>
              <a:t>-</a:t>
            </a:r>
            <a:r>
              <a:rPr lang="zh-CN" altLang="en-US">
                <a:solidFill>
                  <a:schemeClr val="bg1"/>
                </a:solidFill>
                <a:uFillTx/>
              </a:rPr>
              <a:t>新尾部、旧尾部</a:t>
            </a:r>
            <a:r>
              <a:rPr lang="en-US" altLang="zh-CN">
                <a:solidFill>
                  <a:schemeClr val="bg1"/>
                </a:solidFill>
                <a:uFillTx/>
              </a:rPr>
              <a:t>-</a:t>
            </a:r>
            <a:r>
              <a:rPr lang="zh-CN" altLang="en-US">
                <a:solidFill>
                  <a:schemeClr val="bg1"/>
                </a:solidFill>
                <a:uFillTx/>
              </a:rPr>
              <a:t>新头部，每一次比较完都会移动下指针，让指针往中间靠拢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3: </a:t>
            </a:r>
            <a:r>
              <a:rPr lang="zh-CN" altLang="en-US">
                <a:solidFill>
                  <a:schemeClr val="bg1"/>
                </a:solidFill>
                <a:uFillTx/>
              </a:rPr>
              <a:t>如果都不满足，进行一层更加复杂点的比较处理，后面会讲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4: </a:t>
            </a:r>
            <a:r>
              <a:rPr lang="zh-CN" altLang="en-US">
                <a:solidFill>
                  <a:schemeClr val="bg1"/>
                </a:solidFill>
                <a:uFillTx/>
              </a:rPr>
              <a:t>无论那一方的指针处理完了，就结束循环 （即旧的头部指针大于旧的尾部指针 或者 新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的头部指针大于新的尾部指针</a:t>
            </a:r>
            <a:r>
              <a:rPr lang="zh-CN" altLang="en-US">
                <a:solidFill>
                  <a:schemeClr val="bg1"/>
                </a:solidFill>
                <a:uFillTx/>
              </a:rPr>
              <a:t>）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chenying0907 18"/>
          <p:cNvGrpSpPr/>
          <p:nvPr/>
        </p:nvGrpSpPr>
        <p:grpSpPr>
          <a:xfrm>
            <a:off x="4562232" y="975334"/>
            <a:ext cx="3024000" cy="72000"/>
            <a:chOff x="1672389" y="1937084"/>
            <a:chExt cx="6256424" cy="288758"/>
          </a:xfrm>
        </p:grpSpPr>
        <p:sp>
          <p:nvSpPr>
            <p:cNvPr id="24" name="矩形 23"/>
            <p:cNvSpPr/>
            <p:nvPr/>
          </p:nvSpPr>
          <p:spPr>
            <a:xfrm>
              <a:off x="1672389" y="1937084"/>
              <a:ext cx="1564106" cy="2887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236495" y="1937084"/>
              <a:ext cx="1564106" cy="288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800601" y="1937084"/>
              <a:ext cx="1564106" cy="288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364707" y="1937084"/>
              <a:ext cx="1564106" cy="288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39"/>
          <p:cNvSpPr txBox="1"/>
          <p:nvPr/>
        </p:nvSpPr>
        <p:spPr>
          <a:xfrm>
            <a:off x="4094480" y="607060"/>
            <a:ext cx="3747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 updateChildren</a:t>
            </a:r>
            <a:endParaRPr lang="en-US" altLang="zh-CN" b="1" spc="160" dirty="0" smtClean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Tw Cen MT Condensed Extra Bold" panose="020B0803020202020204" pitchFamily="34" charset="0"/>
              <a:ea typeface="方正正大黑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95170" y="1426210"/>
            <a:ext cx="908240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其实在我的理解里面：有几个原则对于理解这些点有一些帮助：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1: 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始终以旧虚拟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dom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为基准，以新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dom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为参考物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,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在对比过程中生成新的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dom</a:t>
            </a:r>
            <a:endParaRPr lang="en-US" altLang="zh-CN">
              <a:solidFill>
                <a:schemeClr val="bg1"/>
              </a:solidFill>
              <a:uFillTx/>
              <a:sym typeface="+mn-ea"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2: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两两比对成功以后都会把各自的指针移动，并且进行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patchvnode (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同类性节点需要详细比较，并且分别比较这二个的子节点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)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1: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旧头跟新头，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2: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旧尾跟新尾匹配，旧节点指针移动以后，移动前的这个节点固定存在该元素在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dom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上，如果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3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是旧头跟新尾，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4: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旧尾跟新头出了指针移动，还会把相应的节点移动到对应的位置，并且真实存在，不会再参与比较</a:t>
            </a:r>
            <a:endParaRPr lang="zh-CN" altLang="en-US">
              <a:solidFill>
                <a:schemeClr val="bg1"/>
              </a:solidFill>
              <a:uFillTx/>
              <a:sym typeface="+mn-ea"/>
            </a:endParaRPr>
          </a:p>
          <a:p>
            <a:endParaRPr lang="zh-CN" altLang="en-US">
              <a:solidFill>
                <a:schemeClr val="bg1"/>
              </a:solidFill>
              <a:uFillTx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3: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尽可能的利用现有的节点，比如我们中间的二二对比四种对比都失败的情况下，尽量在新节点尝试找到满足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sameVnode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的节点进行复用，如果实在找不到了，只能在</a:t>
            </a:r>
            <a:r>
              <a:rPr lang="zh-CN" altLang="en-US">
                <a:solidFill>
                  <a:schemeClr val="bg1"/>
                </a:solidFill>
                <a:uFillTx/>
              </a:rPr>
              <a:t>头部的指针那个位置前面插入这个新的节点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4: </a:t>
            </a:r>
            <a:r>
              <a:rPr lang="zh-CN" altLang="en-US">
                <a:solidFill>
                  <a:schemeClr val="bg1"/>
                </a:solidFill>
                <a:uFillTx/>
              </a:rPr>
              <a:t>循环结束后的处理需要加深理解（后续补充），以及为啥需要首尾二个指针两两比较（后续详细补充）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chenying0907 18"/>
          <p:cNvGrpSpPr/>
          <p:nvPr/>
        </p:nvGrpSpPr>
        <p:grpSpPr>
          <a:xfrm>
            <a:off x="4562232" y="975334"/>
            <a:ext cx="3024000" cy="72000"/>
            <a:chOff x="1672389" y="1937084"/>
            <a:chExt cx="6256424" cy="288758"/>
          </a:xfrm>
        </p:grpSpPr>
        <p:sp>
          <p:nvSpPr>
            <p:cNvPr id="24" name="矩形 23"/>
            <p:cNvSpPr/>
            <p:nvPr/>
          </p:nvSpPr>
          <p:spPr>
            <a:xfrm>
              <a:off x="1672389" y="1937084"/>
              <a:ext cx="1564106" cy="2887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236495" y="1937084"/>
              <a:ext cx="1564106" cy="288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800601" y="1937084"/>
              <a:ext cx="1564106" cy="288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364707" y="1937084"/>
              <a:ext cx="1564106" cy="288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39"/>
          <p:cNvSpPr txBox="1"/>
          <p:nvPr/>
        </p:nvSpPr>
        <p:spPr>
          <a:xfrm>
            <a:off x="4094480" y="607060"/>
            <a:ext cx="3747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 updateChildren</a:t>
            </a:r>
            <a:endParaRPr lang="en-US" altLang="zh-CN" b="1" spc="160" dirty="0" smtClean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Tw Cen MT Condensed Extra Bold" panose="020B0803020202020204" pitchFamily="34" charset="0"/>
              <a:ea typeface="方正正大黑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95170" y="1426210"/>
            <a:ext cx="908240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上面我们讲了大致的流程，和一些个人了解上的原则点，接下来让我们来具体分析每一步的具体实现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新旧的首尾指针都设置初始化完毕，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旧的oldStartVnode不存在或者尾部的oldEndVnode不存在，直接移动指针 （后续最复杂的两两比较过程中，对于已经比较过的变量设置为了空，这个判断避免了重复比较和本身就无意义的比较）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进行两两比较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1: </a:t>
            </a:r>
            <a:r>
              <a:rPr lang="zh-CN" altLang="en-US">
                <a:solidFill>
                  <a:schemeClr val="bg1"/>
                </a:solidFill>
                <a:uFillTx/>
              </a:rPr>
              <a:t>旧头</a:t>
            </a:r>
            <a:r>
              <a:rPr lang="en-US" altLang="zh-CN">
                <a:solidFill>
                  <a:schemeClr val="bg1"/>
                </a:solidFill>
                <a:uFillTx/>
              </a:rPr>
              <a:t>-</a:t>
            </a:r>
            <a:r>
              <a:rPr lang="zh-CN" altLang="en-US">
                <a:solidFill>
                  <a:schemeClr val="bg1"/>
                </a:solidFill>
                <a:uFillTx/>
              </a:rPr>
              <a:t>新头 </a:t>
            </a:r>
            <a:r>
              <a:rPr lang="en-US" altLang="zh-CN">
                <a:solidFill>
                  <a:schemeClr val="bg1"/>
                </a:solidFill>
                <a:uFillTx/>
              </a:rPr>
              <a:t>oldStartVnode newStartVnode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31670" y="300355"/>
            <a:ext cx="90824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1: </a:t>
            </a:r>
            <a:r>
              <a:rPr lang="zh-CN" altLang="en-US">
                <a:solidFill>
                  <a:schemeClr val="bg1"/>
                </a:solidFill>
                <a:uFillTx/>
              </a:rPr>
              <a:t>旧头</a:t>
            </a:r>
            <a:r>
              <a:rPr lang="en-US" altLang="zh-CN">
                <a:solidFill>
                  <a:schemeClr val="bg1"/>
                </a:solidFill>
                <a:uFillTx/>
              </a:rPr>
              <a:t>-</a:t>
            </a:r>
            <a:r>
              <a:rPr lang="zh-CN" altLang="en-US">
                <a:solidFill>
                  <a:schemeClr val="bg1"/>
                </a:solidFill>
                <a:uFillTx/>
              </a:rPr>
              <a:t>新头 </a:t>
            </a:r>
            <a:r>
              <a:rPr lang="en-US" altLang="zh-CN">
                <a:solidFill>
                  <a:schemeClr val="bg1"/>
                </a:solidFill>
                <a:uFillTx/>
              </a:rPr>
              <a:t>oldStartVnode newStartVnode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如果符合</a:t>
            </a:r>
            <a:r>
              <a:rPr lang="en-US" altLang="zh-CN">
                <a:solidFill>
                  <a:schemeClr val="bg1"/>
                </a:solidFill>
                <a:uFillTx/>
              </a:rPr>
              <a:t>sameVnode ,</a:t>
            </a:r>
            <a:r>
              <a:rPr lang="zh-CN" altLang="en-US">
                <a:solidFill>
                  <a:schemeClr val="bg1"/>
                </a:solidFill>
                <a:uFillTx/>
              </a:rPr>
              <a:t>那么接着进行</a:t>
            </a:r>
            <a:r>
              <a:rPr lang="en-US" altLang="zh-CN">
                <a:solidFill>
                  <a:schemeClr val="bg1"/>
                </a:solidFill>
                <a:uFillTx/>
              </a:rPr>
              <a:t>patchVnode</a:t>
            </a:r>
            <a:r>
              <a:rPr lang="zh-CN" altLang="en-US">
                <a:solidFill>
                  <a:schemeClr val="bg1"/>
                </a:solidFill>
                <a:uFillTx/>
              </a:rPr>
              <a:t>比较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并且新旧</a:t>
            </a:r>
            <a:r>
              <a:rPr lang="en-US" altLang="zh-CN">
                <a:solidFill>
                  <a:schemeClr val="bg1"/>
                </a:solidFill>
                <a:uFillTx/>
              </a:rPr>
              <a:t>vnode</a:t>
            </a:r>
            <a:r>
              <a:rPr lang="zh-CN" altLang="en-US">
                <a:solidFill>
                  <a:schemeClr val="bg1"/>
                </a:solidFill>
                <a:uFillTx/>
              </a:rPr>
              <a:t>都把指针往后移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895" y="1920240"/>
            <a:ext cx="7210425" cy="42195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8" t="41488" r="45307" b="35359"/>
          <a:stretch>
            <a:fillRect/>
          </a:stretch>
        </p:blipFill>
        <p:spPr>
          <a:xfrm rot="4955475">
            <a:off x="5635076" y="1615811"/>
            <a:ext cx="864406" cy="2715455"/>
          </a:xfrm>
          <a:custGeom>
            <a:avLst/>
            <a:gdLst/>
            <a:ahLst/>
            <a:cxnLst/>
            <a:rect l="l" t="t" r="r" b="b"/>
            <a:pathLst>
              <a:path w="864406" h="2715455">
                <a:moveTo>
                  <a:pt x="444907" y="2637738"/>
                </a:moveTo>
                <a:cubicBezTo>
                  <a:pt x="452570" y="2617591"/>
                  <a:pt x="464058" y="2602786"/>
                  <a:pt x="479372" y="2593323"/>
                </a:cubicBezTo>
                <a:cubicBezTo>
                  <a:pt x="505171" y="2611151"/>
                  <a:pt x="530279" y="2635613"/>
                  <a:pt x="554698" y="2666710"/>
                </a:cubicBezTo>
                <a:cubicBezTo>
                  <a:pt x="548632" y="2685610"/>
                  <a:pt x="538123" y="2698864"/>
                  <a:pt x="523173" y="2706472"/>
                </a:cubicBezTo>
                <a:cubicBezTo>
                  <a:pt x="496920" y="2689868"/>
                  <a:pt x="470831" y="2666957"/>
                  <a:pt x="444907" y="2637738"/>
                </a:cubicBezTo>
                <a:close/>
                <a:moveTo>
                  <a:pt x="367319" y="2516425"/>
                </a:moveTo>
                <a:cubicBezTo>
                  <a:pt x="365506" y="2533860"/>
                  <a:pt x="363246" y="2552991"/>
                  <a:pt x="360537" y="2573818"/>
                </a:cubicBezTo>
                <a:cubicBezTo>
                  <a:pt x="376087" y="2577332"/>
                  <a:pt x="388385" y="2580736"/>
                  <a:pt x="397430" y="2584029"/>
                </a:cubicBezTo>
                <a:cubicBezTo>
                  <a:pt x="401306" y="2562692"/>
                  <a:pt x="405050" y="2541329"/>
                  <a:pt x="408659" y="2519941"/>
                </a:cubicBezTo>
                <a:cubicBezTo>
                  <a:pt x="394092" y="2518955"/>
                  <a:pt x="380312" y="2517782"/>
                  <a:pt x="367319" y="2516425"/>
                </a:cubicBezTo>
                <a:close/>
                <a:moveTo>
                  <a:pt x="567682" y="180617"/>
                </a:moveTo>
                <a:cubicBezTo>
                  <a:pt x="571888" y="148271"/>
                  <a:pt x="578721" y="109272"/>
                  <a:pt x="588180" y="63619"/>
                </a:cubicBezTo>
                <a:cubicBezTo>
                  <a:pt x="624384" y="65244"/>
                  <a:pt x="661582" y="68539"/>
                  <a:pt x="699772" y="73505"/>
                </a:cubicBezTo>
                <a:lnTo>
                  <a:pt x="798096" y="86290"/>
                </a:lnTo>
                <a:cubicBezTo>
                  <a:pt x="799000" y="99562"/>
                  <a:pt x="798061" y="116895"/>
                  <a:pt x="795279" y="138289"/>
                </a:cubicBezTo>
                <a:cubicBezTo>
                  <a:pt x="792824" y="157168"/>
                  <a:pt x="789432" y="174827"/>
                  <a:pt x="785105" y="191265"/>
                </a:cubicBezTo>
                <a:cubicBezTo>
                  <a:pt x="775135" y="192757"/>
                  <a:pt x="766651" y="193048"/>
                  <a:pt x="759652" y="192137"/>
                </a:cubicBezTo>
                <a:lnTo>
                  <a:pt x="738920" y="189442"/>
                </a:lnTo>
                <a:cubicBezTo>
                  <a:pt x="739458" y="167575"/>
                  <a:pt x="740465" y="150972"/>
                  <a:pt x="741939" y="139630"/>
                </a:cubicBezTo>
                <a:cubicBezTo>
                  <a:pt x="712051" y="135744"/>
                  <a:pt x="676833" y="132187"/>
                  <a:pt x="636284" y="128960"/>
                </a:cubicBezTo>
                <a:cubicBezTo>
                  <a:pt x="627854" y="187311"/>
                  <a:pt x="619707" y="243259"/>
                  <a:pt x="611844" y="296806"/>
                </a:cubicBezTo>
                <a:cubicBezTo>
                  <a:pt x="695720" y="301834"/>
                  <a:pt x="778889" y="309483"/>
                  <a:pt x="861349" y="319752"/>
                </a:cubicBezTo>
                <a:cubicBezTo>
                  <a:pt x="864260" y="328113"/>
                  <a:pt x="865093" y="337085"/>
                  <a:pt x="863846" y="346670"/>
                </a:cubicBezTo>
                <a:cubicBezTo>
                  <a:pt x="862633" y="356000"/>
                  <a:pt x="860342" y="364425"/>
                  <a:pt x="856972" y="371948"/>
                </a:cubicBezTo>
                <a:cubicBezTo>
                  <a:pt x="767473" y="368270"/>
                  <a:pt x="683132" y="361715"/>
                  <a:pt x="603949" y="352284"/>
                </a:cubicBezTo>
                <a:cubicBezTo>
                  <a:pt x="600359" y="379891"/>
                  <a:pt x="596167" y="410189"/>
                  <a:pt x="591373" y="443179"/>
                </a:cubicBezTo>
                <a:cubicBezTo>
                  <a:pt x="579230" y="445540"/>
                  <a:pt x="569620" y="446261"/>
                  <a:pt x="562543" y="445341"/>
                </a:cubicBezTo>
                <a:cubicBezTo>
                  <a:pt x="555672" y="444447"/>
                  <a:pt x="547299" y="441385"/>
                  <a:pt x="537426" y="436153"/>
                </a:cubicBezTo>
                <a:cubicBezTo>
                  <a:pt x="542653" y="380721"/>
                  <a:pt x="552738" y="295543"/>
                  <a:pt x="567682" y="180617"/>
                </a:cubicBezTo>
                <a:close/>
                <a:moveTo>
                  <a:pt x="271204" y="2446850"/>
                </a:moveTo>
                <a:cubicBezTo>
                  <a:pt x="286413" y="2447560"/>
                  <a:pt x="302247" y="2448614"/>
                  <a:pt x="318706" y="2450012"/>
                </a:cubicBezTo>
                <a:cubicBezTo>
                  <a:pt x="321812" y="2423185"/>
                  <a:pt x="325281" y="2393520"/>
                  <a:pt x="329111" y="2361018"/>
                </a:cubicBezTo>
                <a:cubicBezTo>
                  <a:pt x="322311" y="2360133"/>
                  <a:pt x="307747" y="2359006"/>
                  <a:pt x="285420" y="2357638"/>
                </a:cubicBezTo>
                <a:cubicBezTo>
                  <a:pt x="281927" y="2381562"/>
                  <a:pt x="277188" y="2411299"/>
                  <a:pt x="271204" y="2446850"/>
                </a:cubicBezTo>
                <a:close/>
                <a:moveTo>
                  <a:pt x="323268" y="1955879"/>
                </a:moveTo>
                <a:cubicBezTo>
                  <a:pt x="341139" y="1818440"/>
                  <a:pt x="361736" y="1680048"/>
                  <a:pt x="385056" y="1540703"/>
                </a:cubicBezTo>
                <a:cubicBezTo>
                  <a:pt x="394252" y="1541899"/>
                  <a:pt x="403298" y="1543075"/>
                  <a:pt x="412195" y="1544232"/>
                </a:cubicBezTo>
                <a:cubicBezTo>
                  <a:pt x="423502" y="1545702"/>
                  <a:pt x="433574" y="1548575"/>
                  <a:pt x="442412" y="1552851"/>
                </a:cubicBezTo>
                <a:cubicBezTo>
                  <a:pt x="420111" y="1724350"/>
                  <a:pt x="400644" y="1861538"/>
                  <a:pt x="384011" y="1964415"/>
                </a:cubicBezTo>
                <a:cubicBezTo>
                  <a:pt x="376768" y="1966931"/>
                  <a:pt x="366317" y="1967301"/>
                  <a:pt x="352659" y="1965525"/>
                </a:cubicBezTo>
                <a:cubicBezTo>
                  <a:pt x="344016" y="1964401"/>
                  <a:pt x="334219" y="1961186"/>
                  <a:pt x="323268" y="1955879"/>
                </a:cubicBezTo>
                <a:close/>
                <a:moveTo>
                  <a:pt x="423771" y="1057656"/>
                </a:moveTo>
                <a:cubicBezTo>
                  <a:pt x="437098" y="976660"/>
                  <a:pt x="452792" y="895579"/>
                  <a:pt x="470853" y="814413"/>
                </a:cubicBezTo>
                <a:cubicBezTo>
                  <a:pt x="491024" y="810480"/>
                  <a:pt x="523782" y="811462"/>
                  <a:pt x="569127" y="817358"/>
                </a:cubicBezTo>
                <a:cubicBezTo>
                  <a:pt x="595707" y="820814"/>
                  <a:pt x="621254" y="825123"/>
                  <a:pt x="645767" y="830284"/>
                </a:cubicBezTo>
                <a:cubicBezTo>
                  <a:pt x="655420" y="838484"/>
                  <a:pt x="654498" y="890178"/>
                  <a:pt x="642999" y="985367"/>
                </a:cubicBezTo>
                <a:cubicBezTo>
                  <a:pt x="652473" y="986908"/>
                  <a:pt x="661483" y="988422"/>
                  <a:pt x="670028" y="989908"/>
                </a:cubicBezTo>
                <a:cubicBezTo>
                  <a:pt x="674412" y="942846"/>
                  <a:pt x="679070" y="889620"/>
                  <a:pt x="684005" y="830232"/>
                </a:cubicBezTo>
                <a:cubicBezTo>
                  <a:pt x="693270" y="828289"/>
                  <a:pt x="702188" y="827874"/>
                  <a:pt x="710760" y="828989"/>
                </a:cubicBezTo>
                <a:cubicBezTo>
                  <a:pt x="720756" y="830289"/>
                  <a:pt x="729900" y="832346"/>
                  <a:pt x="738193" y="835160"/>
                </a:cubicBezTo>
                <a:cubicBezTo>
                  <a:pt x="734961" y="893199"/>
                  <a:pt x="731287" y="947713"/>
                  <a:pt x="727171" y="998700"/>
                </a:cubicBezTo>
                <a:cubicBezTo>
                  <a:pt x="739994" y="1000367"/>
                  <a:pt x="757160" y="1003165"/>
                  <a:pt x="778672" y="1007093"/>
                </a:cubicBezTo>
                <a:cubicBezTo>
                  <a:pt x="780401" y="1014515"/>
                  <a:pt x="780463" y="1024403"/>
                  <a:pt x="778856" y="1036758"/>
                </a:cubicBezTo>
                <a:cubicBezTo>
                  <a:pt x="777525" y="1046994"/>
                  <a:pt x="774419" y="1056586"/>
                  <a:pt x="769539" y="1065532"/>
                </a:cubicBezTo>
                <a:cubicBezTo>
                  <a:pt x="749088" y="1062419"/>
                  <a:pt x="733182" y="1059897"/>
                  <a:pt x="721821" y="1057966"/>
                </a:cubicBezTo>
                <a:cubicBezTo>
                  <a:pt x="717877" y="1105690"/>
                  <a:pt x="712705" y="1157656"/>
                  <a:pt x="706303" y="1213864"/>
                </a:cubicBezTo>
                <a:cubicBezTo>
                  <a:pt x="689707" y="1214076"/>
                  <a:pt x="672291" y="1212997"/>
                  <a:pt x="654057" y="1210626"/>
                </a:cubicBezTo>
                <a:cubicBezTo>
                  <a:pt x="657823" y="1155235"/>
                  <a:pt x="661639" y="1101399"/>
                  <a:pt x="665506" y="1049119"/>
                </a:cubicBezTo>
                <a:cubicBezTo>
                  <a:pt x="654972" y="1047411"/>
                  <a:pt x="645172" y="1045741"/>
                  <a:pt x="636106" y="1044108"/>
                </a:cubicBezTo>
                <a:lnTo>
                  <a:pt x="633607" y="1063330"/>
                </a:lnTo>
                <a:cubicBezTo>
                  <a:pt x="627704" y="1108725"/>
                  <a:pt x="620100" y="1145618"/>
                  <a:pt x="610797" y="1174009"/>
                </a:cubicBezTo>
                <a:cubicBezTo>
                  <a:pt x="560381" y="1179520"/>
                  <a:pt x="502465" y="1178023"/>
                  <a:pt x="437051" y="1169517"/>
                </a:cubicBezTo>
                <a:lnTo>
                  <a:pt x="444245" y="1114186"/>
                </a:lnTo>
                <a:cubicBezTo>
                  <a:pt x="460342" y="1113606"/>
                  <a:pt x="473163" y="1113206"/>
                  <a:pt x="482708" y="1112985"/>
                </a:cubicBezTo>
                <a:cubicBezTo>
                  <a:pt x="492278" y="1055784"/>
                  <a:pt x="504590" y="993317"/>
                  <a:pt x="519644" y="925584"/>
                </a:cubicBezTo>
                <a:cubicBezTo>
                  <a:pt x="534619" y="927532"/>
                  <a:pt x="550708" y="931418"/>
                  <a:pt x="567910" y="937242"/>
                </a:cubicBezTo>
                <a:cubicBezTo>
                  <a:pt x="559031" y="1005526"/>
                  <a:pt x="548166" y="1064733"/>
                  <a:pt x="535315" y="1114866"/>
                </a:cubicBezTo>
                <a:cubicBezTo>
                  <a:pt x="547021" y="1115033"/>
                  <a:pt x="557320" y="1115696"/>
                  <a:pt x="566210" y="1116852"/>
                </a:cubicBezTo>
                <a:cubicBezTo>
                  <a:pt x="572311" y="1093310"/>
                  <a:pt x="578341" y="1058633"/>
                  <a:pt x="584298" y="1012820"/>
                </a:cubicBezTo>
                <a:cubicBezTo>
                  <a:pt x="592711" y="948121"/>
                  <a:pt x="597675" y="904261"/>
                  <a:pt x="599192" y="881240"/>
                </a:cubicBezTo>
                <a:cubicBezTo>
                  <a:pt x="573052" y="877841"/>
                  <a:pt x="544477" y="875325"/>
                  <a:pt x="513468" y="873691"/>
                </a:cubicBezTo>
                <a:cubicBezTo>
                  <a:pt x="502564" y="934608"/>
                  <a:pt x="489650" y="998441"/>
                  <a:pt x="474724" y="1065190"/>
                </a:cubicBezTo>
                <a:cubicBezTo>
                  <a:pt x="457092" y="1062897"/>
                  <a:pt x="440108" y="1060386"/>
                  <a:pt x="423771" y="1057656"/>
                </a:cubicBezTo>
                <a:close/>
                <a:moveTo>
                  <a:pt x="186787" y="2629773"/>
                </a:moveTo>
                <a:cubicBezTo>
                  <a:pt x="193102" y="2581204"/>
                  <a:pt x="200022" y="2531727"/>
                  <a:pt x="207546" y="2481342"/>
                </a:cubicBezTo>
                <a:cubicBezTo>
                  <a:pt x="218116" y="2414013"/>
                  <a:pt x="229246" y="2353824"/>
                  <a:pt x="240935" y="2300774"/>
                </a:cubicBezTo>
                <a:cubicBezTo>
                  <a:pt x="259716" y="2297115"/>
                  <a:pt x="294446" y="2298580"/>
                  <a:pt x="345126" y="2305170"/>
                </a:cubicBezTo>
                <a:cubicBezTo>
                  <a:pt x="365032" y="2307758"/>
                  <a:pt x="377198" y="2312370"/>
                  <a:pt x="381623" y="2319003"/>
                </a:cubicBezTo>
                <a:cubicBezTo>
                  <a:pt x="383538" y="2341563"/>
                  <a:pt x="380931" y="2386817"/>
                  <a:pt x="373803" y="2454767"/>
                </a:cubicBezTo>
                <a:cubicBezTo>
                  <a:pt x="388999" y="2455907"/>
                  <a:pt x="404561" y="2457333"/>
                  <a:pt x="420490" y="2459044"/>
                </a:cubicBezTo>
                <a:cubicBezTo>
                  <a:pt x="429042" y="2415823"/>
                  <a:pt x="438922" y="2367956"/>
                  <a:pt x="450130" y="2315442"/>
                </a:cubicBezTo>
                <a:cubicBezTo>
                  <a:pt x="503361" y="2322363"/>
                  <a:pt x="547279" y="2331535"/>
                  <a:pt x="581885" y="2342958"/>
                </a:cubicBezTo>
                <a:cubicBezTo>
                  <a:pt x="584079" y="2350347"/>
                  <a:pt x="583812" y="2364532"/>
                  <a:pt x="581084" y="2385516"/>
                </a:cubicBezTo>
                <a:cubicBezTo>
                  <a:pt x="578982" y="2401682"/>
                  <a:pt x="574775" y="2414948"/>
                  <a:pt x="568464" y="2425315"/>
                </a:cubicBezTo>
                <a:cubicBezTo>
                  <a:pt x="560647" y="2425703"/>
                  <a:pt x="554504" y="2425607"/>
                  <a:pt x="550034" y="2425026"/>
                </a:cubicBezTo>
                <a:cubicBezTo>
                  <a:pt x="544211" y="2424269"/>
                  <a:pt x="538163" y="2421778"/>
                  <a:pt x="531890" y="2417555"/>
                </a:cubicBezTo>
                <a:lnTo>
                  <a:pt x="535622" y="2388854"/>
                </a:lnTo>
                <a:cubicBezTo>
                  <a:pt x="525640" y="2386893"/>
                  <a:pt x="510226" y="2384110"/>
                  <a:pt x="489378" y="2380507"/>
                </a:cubicBezTo>
                <a:cubicBezTo>
                  <a:pt x="485153" y="2410005"/>
                  <a:pt x="480411" y="2438024"/>
                  <a:pt x="475152" y="2464563"/>
                </a:cubicBezTo>
                <a:cubicBezTo>
                  <a:pt x="509009" y="2468505"/>
                  <a:pt x="542883" y="2472679"/>
                  <a:pt x="576773" y="2477086"/>
                </a:cubicBezTo>
                <a:cubicBezTo>
                  <a:pt x="578616" y="2486568"/>
                  <a:pt x="578880" y="2496370"/>
                  <a:pt x="577563" y="2506494"/>
                </a:cubicBezTo>
                <a:cubicBezTo>
                  <a:pt x="576006" y="2518466"/>
                  <a:pt x="573886" y="2527876"/>
                  <a:pt x="571202" y="2534724"/>
                </a:cubicBezTo>
                <a:cubicBezTo>
                  <a:pt x="530145" y="2531359"/>
                  <a:pt x="494448" y="2528302"/>
                  <a:pt x="464109" y="2525553"/>
                </a:cubicBezTo>
                <a:cubicBezTo>
                  <a:pt x="456568" y="2564431"/>
                  <a:pt x="447758" y="2605428"/>
                  <a:pt x="437678" y="2648544"/>
                </a:cubicBezTo>
                <a:cubicBezTo>
                  <a:pt x="401809" y="2641567"/>
                  <a:pt x="373771" y="2634532"/>
                  <a:pt x="353565" y="2627438"/>
                </a:cubicBezTo>
                <a:cubicBezTo>
                  <a:pt x="353577" y="2627346"/>
                  <a:pt x="353116" y="2630892"/>
                  <a:pt x="352182" y="2638075"/>
                </a:cubicBezTo>
                <a:cubicBezTo>
                  <a:pt x="344606" y="2642543"/>
                  <a:pt x="335763" y="2644120"/>
                  <a:pt x="325654" y="2642806"/>
                </a:cubicBezTo>
                <a:cubicBezTo>
                  <a:pt x="316700" y="2641641"/>
                  <a:pt x="308226" y="2639387"/>
                  <a:pt x="300232" y="2636042"/>
                </a:cubicBezTo>
                <a:cubicBezTo>
                  <a:pt x="302973" y="2607100"/>
                  <a:pt x="307284" y="2565165"/>
                  <a:pt x="313166" y="2510237"/>
                </a:cubicBezTo>
                <a:cubicBezTo>
                  <a:pt x="294788" y="2508301"/>
                  <a:pt x="277566" y="2506288"/>
                  <a:pt x="261499" y="2504199"/>
                </a:cubicBezTo>
                <a:cubicBezTo>
                  <a:pt x="255599" y="2540265"/>
                  <a:pt x="247701" y="2585130"/>
                  <a:pt x="237806" y="2638795"/>
                </a:cubicBezTo>
                <a:cubicBezTo>
                  <a:pt x="226739" y="2638747"/>
                  <a:pt x="218033" y="2638310"/>
                  <a:pt x="211685" y="2637484"/>
                </a:cubicBezTo>
                <a:cubicBezTo>
                  <a:pt x="203489" y="2636419"/>
                  <a:pt x="195190" y="2633848"/>
                  <a:pt x="186787" y="2629773"/>
                </a:cubicBezTo>
                <a:close/>
                <a:moveTo>
                  <a:pt x="121369" y="2605836"/>
                </a:moveTo>
                <a:cubicBezTo>
                  <a:pt x="129856" y="2584053"/>
                  <a:pt x="139617" y="2561564"/>
                  <a:pt x="150651" y="2538368"/>
                </a:cubicBezTo>
                <a:cubicBezTo>
                  <a:pt x="165139" y="2542240"/>
                  <a:pt x="179233" y="2548917"/>
                  <a:pt x="192934" y="2558400"/>
                </a:cubicBezTo>
                <a:cubicBezTo>
                  <a:pt x="186423" y="2583538"/>
                  <a:pt x="177186" y="2605847"/>
                  <a:pt x="165224" y="2625327"/>
                </a:cubicBezTo>
                <a:cubicBezTo>
                  <a:pt x="148935" y="2620903"/>
                  <a:pt x="134316" y="2614406"/>
                  <a:pt x="121369" y="2605836"/>
                </a:cubicBezTo>
                <a:close/>
                <a:moveTo>
                  <a:pt x="150956" y="2362672"/>
                </a:moveTo>
                <a:cubicBezTo>
                  <a:pt x="159232" y="2334760"/>
                  <a:pt x="169538" y="2307389"/>
                  <a:pt x="181873" y="2280559"/>
                </a:cubicBezTo>
                <a:cubicBezTo>
                  <a:pt x="197311" y="2283604"/>
                  <a:pt x="211853" y="2289252"/>
                  <a:pt x="225497" y="2297503"/>
                </a:cubicBezTo>
                <a:cubicBezTo>
                  <a:pt x="222808" y="2318181"/>
                  <a:pt x="213111" y="2345588"/>
                  <a:pt x="196404" y="2379723"/>
                </a:cubicBezTo>
                <a:cubicBezTo>
                  <a:pt x="179292" y="2375639"/>
                  <a:pt x="164143" y="2369956"/>
                  <a:pt x="150956" y="2362672"/>
                </a:cubicBezTo>
                <a:close/>
                <a:moveTo>
                  <a:pt x="354473" y="103738"/>
                </a:moveTo>
                <a:cubicBezTo>
                  <a:pt x="356896" y="93088"/>
                  <a:pt x="359922" y="84718"/>
                  <a:pt x="363552" y="78627"/>
                </a:cubicBezTo>
                <a:cubicBezTo>
                  <a:pt x="388452" y="82867"/>
                  <a:pt x="409353" y="87396"/>
                  <a:pt x="426253" y="92215"/>
                </a:cubicBezTo>
                <a:cubicBezTo>
                  <a:pt x="430922" y="65175"/>
                  <a:pt x="436270" y="34436"/>
                  <a:pt x="442296" y="0"/>
                </a:cubicBezTo>
                <a:lnTo>
                  <a:pt x="466046" y="3088"/>
                </a:lnTo>
                <a:cubicBezTo>
                  <a:pt x="476204" y="4409"/>
                  <a:pt x="485155" y="7233"/>
                  <a:pt x="492899" y="11561"/>
                </a:cubicBezTo>
                <a:lnTo>
                  <a:pt x="480576" y="106325"/>
                </a:lnTo>
                <a:cubicBezTo>
                  <a:pt x="494634" y="110235"/>
                  <a:pt x="511827" y="115633"/>
                  <a:pt x="532154" y="122519"/>
                </a:cubicBezTo>
                <a:cubicBezTo>
                  <a:pt x="533969" y="128951"/>
                  <a:pt x="534091" y="138199"/>
                  <a:pt x="532523" y="150263"/>
                </a:cubicBezTo>
                <a:cubicBezTo>
                  <a:pt x="531251" y="160046"/>
                  <a:pt x="528142" y="169410"/>
                  <a:pt x="523197" y="178355"/>
                </a:cubicBezTo>
                <a:cubicBezTo>
                  <a:pt x="501044" y="174092"/>
                  <a:pt x="483962" y="170286"/>
                  <a:pt x="471949" y="166937"/>
                </a:cubicBezTo>
                <a:cubicBezTo>
                  <a:pt x="465803" y="211047"/>
                  <a:pt x="459712" y="251101"/>
                  <a:pt x="453676" y="287100"/>
                </a:cubicBezTo>
                <a:cubicBezTo>
                  <a:pt x="468219" y="286836"/>
                  <a:pt x="487281" y="287280"/>
                  <a:pt x="510861" y="288429"/>
                </a:cubicBezTo>
                <a:cubicBezTo>
                  <a:pt x="511317" y="307356"/>
                  <a:pt x="510333" y="326149"/>
                  <a:pt x="507906" y="344809"/>
                </a:cubicBezTo>
                <a:cubicBezTo>
                  <a:pt x="482251" y="346321"/>
                  <a:pt x="461051" y="347090"/>
                  <a:pt x="444305" y="347117"/>
                </a:cubicBezTo>
                <a:cubicBezTo>
                  <a:pt x="438796" y="380122"/>
                  <a:pt x="432922" y="413030"/>
                  <a:pt x="426681" y="445839"/>
                </a:cubicBezTo>
                <a:cubicBezTo>
                  <a:pt x="419846" y="447767"/>
                  <a:pt x="410807" y="448000"/>
                  <a:pt x="399565" y="446538"/>
                </a:cubicBezTo>
                <a:cubicBezTo>
                  <a:pt x="391808" y="445530"/>
                  <a:pt x="383094" y="442682"/>
                  <a:pt x="373424" y="437995"/>
                </a:cubicBezTo>
                <a:cubicBezTo>
                  <a:pt x="377391" y="407484"/>
                  <a:pt x="381390" y="376703"/>
                  <a:pt x="385420" y="345652"/>
                </a:cubicBezTo>
                <a:cubicBezTo>
                  <a:pt x="373957" y="345948"/>
                  <a:pt x="358121" y="345243"/>
                  <a:pt x="337912" y="343537"/>
                </a:cubicBezTo>
                <a:cubicBezTo>
                  <a:pt x="337392" y="324711"/>
                  <a:pt x="338455" y="305125"/>
                  <a:pt x="341101" y="284779"/>
                </a:cubicBezTo>
                <a:cubicBezTo>
                  <a:pt x="362510" y="284948"/>
                  <a:pt x="380435" y="285021"/>
                  <a:pt x="394874" y="284997"/>
                </a:cubicBezTo>
                <a:cubicBezTo>
                  <a:pt x="401555" y="240048"/>
                  <a:pt x="408348" y="195947"/>
                  <a:pt x="415255" y="152692"/>
                </a:cubicBezTo>
                <a:cubicBezTo>
                  <a:pt x="396992" y="147666"/>
                  <a:pt x="376152" y="141031"/>
                  <a:pt x="352739" y="132785"/>
                </a:cubicBezTo>
                <a:cubicBezTo>
                  <a:pt x="352887" y="121177"/>
                  <a:pt x="353465" y="111495"/>
                  <a:pt x="354473" y="103738"/>
                </a:cubicBezTo>
                <a:close/>
                <a:moveTo>
                  <a:pt x="0" y="2610466"/>
                </a:moveTo>
                <a:cubicBezTo>
                  <a:pt x="7943" y="2591271"/>
                  <a:pt x="18379" y="2574502"/>
                  <a:pt x="31309" y="2560162"/>
                </a:cubicBezTo>
                <a:cubicBezTo>
                  <a:pt x="44627" y="2568874"/>
                  <a:pt x="53006" y="2576069"/>
                  <a:pt x="56446" y="2581747"/>
                </a:cubicBezTo>
                <a:cubicBezTo>
                  <a:pt x="63424" y="2550626"/>
                  <a:pt x="72844" y="2516800"/>
                  <a:pt x="84704" y="2480270"/>
                </a:cubicBezTo>
                <a:cubicBezTo>
                  <a:pt x="98526" y="2482067"/>
                  <a:pt x="114387" y="2486175"/>
                  <a:pt x="132290" y="2492595"/>
                </a:cubicBezTo>
                <a:cubicBezTo>
                  <a:pt x="126574" y="2536552"/>
                  <a:pt x="116536" y="2577209"/>
                  <a:pt x="102177" y="2614567"/>
                </a:cubicBezTo>
                <a:cubicBezTo>
                  <a:pt x="124122" y="2632499"/>
                  <a:pt x="145400" y="2651467"/>
                  <a:pt x="166009" y="2671472"/>
                </a:cubicBezTo>
                <a:cubicBezTo>
                  <a:pt x="158513" y="2690618"/>
                  <a:pt x="147551" y="2705279"/>
                  <a:pt x="133124" y="2715455"/>
                </a:cubicBezTo>
                <a:cubicBezTo>
                  <a:pt x="106096" y="2696669"/>
                  <a:pt x="61721" y="2661672"/>
                  <a:pt x="0" y="2610466"/>
                </a:cubicBezTo>
                <a:close/>
                <a:moveTo>
                  <a:pt x="28407" y="2386859"/>
                </a:moveTo>
                <a:cubicBezTo>
                  <a:pt x="33541" y="2366376"/>
                  <a:pt x="42130" y="2349602"/>
                  <a:pt x="54174" y="2336537"/>
                </a:cubicBezTo>
                <a:cubicBezTo>
                  <a:pt x="65008" y="2342578"/>
                  <a:pt x="73546" y="2348666"/>
                  <a:pt x="79786" y="2354801"/>
                </a:cubicBezTo>
                <a:cubicBezTo>
                  <a:pt x="89581" y="2312772"/>
                  <a:pt x="101983" y="2268251"/>
                  <a:pt x="116993" y="2221238"/>
                </a:cubicBezTo>
                <a:cubicBezTo>
                  <a:pt x="131062" y="2223068"/>
                  <a:pt x="146901" y="2227439"/>
                  <a:pt x="164508" y="2234354"/>
                </a:cubicBezTo>
                <a:cubicBezTo>
                  <a:pt x="157690" y="2286791"/>
                  <a:pt x="144752" y="2335845"/>
                  <a:pt x="125695" y="2381518"/>
                </a:cubicBezTo>
                <a:cubicBezTo>
                  <a:pt x="141254" y="2390947"/>
                  <a:pt x="161948" y="2403983"/>
                  <a:pt x="187779" y="2420625"/>
                </a:cubicBezTo>
                <a:cubicBezTo>
                  <a:pt x="182495" y="2439489"/>
                  <a:pt x="174727" y="2455679"/>
                  <a:pt x="164476" y="2469193"/>
                </a:cubicBezTo>
                <a:cubicBezTo>
                  <a:pt x="124158" y="2452007"/>
                  <a:pt x="78801" y="2424562"/>
                  <a:pt x="28407" y="2386859"/>
                </a:cubicBezTo>
                <a:close/>
                <a:moveTo>
                  <a:pt x="206010" y="932434"/>
                </a:moveTo>
                <a:cubicBezTo>
                  <a:pt x="226560" y="932404"/>
                  <a:pt x="242452" y="932764"/>
                  <a:pt x="253686" y="933512"/>
                </a:cubicBezTo>
                <a:cubicBezTo>
                  <a:pt x="261028" y="889903"/>
                  <a:pt x="269959" y="842744"/>
                  <a:pt x="280479" y="792035"/>
                </a:cubicBezTo>
                <a:cubicBezTo>
                  <a:pt x="297849" y="794293"/>
                  <a:pt x="314629" y="798291"/>
                  <a:pt x="330820" y="804027"/>
                </a:cubicBezTo>
                <a:lnTo>
                  <a:pt x="321247" y="868946"/>
                </a:lnTo>
                <a:lnTo>
                  <a:pt x="324107" y="862241"/>
                </a:lnTo>
                <a:cubicBezTo>
                  <a:pt x="327666" y="855078"/>
                  <a:pt x="331647" y="848107"/>
                  <a:pt x="336051" y="841328"/>
                </a:cubicBezTo>
                <a:cubicBezTo>
                  <a:pt x="359962" y="849300"/>
                  <a:pt x="375644" y="858803"/>
                  <a:pt x="383099" y="869836"/>
                </a:cubicBezTo>
                <a:cubicBezTo>
                  <a:pt x="390206" y="829474"/>
                  <a:pt x="398155" y="785051"/>
                  <a:pt x="406945" y="736567"/>
                </a:cubicBezTo>
                <a:lnTo>
                  <a:pt x="431321" y="739737"/>
                </a:lnTo>
                <a:cubicBezTo>
                  <a:pt x="441189" y="741020"/>
                  <a:pt x="451047" y="743793"/>
                  <a:pt x="460896" y="748056"/>
                </a:cubicBezTo>
                <a:cubicBezTo>
                  <a:pt x="438216" y="908563"/>
                  <a:pt x="410037" y="1070484"/>
                  <a:pt x="376357" y="1233818"/>
                </a:cubicBezTo>
                <a:cubicBezTo>
                  <a:pt x="367184" y="1235608"/>
                  <a:pt x="357501" y="1235840"/>
                  <a:pt x="347306" y="1234514"/>
                </a:cubicBezTo>
                <a:cubicBezTo>
                  <a:pt x="339259" y="1233468"/>
                  <a:pt x="330212" y="1229662"/>
                  <a:pt x="320166" y="1223097"/>
                </a:cubicBezTo>
                <a:cubicBezTo>
                  <a:pt x="328412" y="1177632"/>
                  <a:pt x="335638" y="1135972"/>
                  <a:pt x="341843" y="1098115"/>
                </a:cubicBezTo>
                <a:cubicBezTo>
                  <a:pt x="332737" y="1100497"/>
                  <a:pt x="319331" y="1101466"/>
                  <a:pt x="301623" y="1101022"/>
                </a:cubicBezTo>
                <a:cubicBezTo>
                  <a:pt x="297691" y="1082508"/>
                  <a:pt x="296168" y="1064200"/>
                  <a:pt x="297052" y="1046096"/>
                </a:cubicBezTo>
                <a:cubicBezTo>
                  <a:pt x="318857" y="1040402"/>
                  <a:pt x="337531" y="1036840"/>
                  <a:pt x="353076" y="1035411"/>
                </a:cubicBezTo>
                <a:cubicBezTo>
                  <a:pt x="359382" y="999548"/>
                  <a:pt x="365695" y="963990"/>
                  <a:pt x="372015" y="928734"/>
                </a:cubicBezTo>
                <a:cubicBezTo>
                  <a:pt x="362900" y="924545"/>
                  <a:pt x="353565" y="918747"/>
                  <a:pt x="344012" y="911342"/>
                </a:cubicBezTo>
                <a:lnTo>
                  <a:pt x="318469" y="887782"/>
                </a:lnTo>
                <a:lnTo>
                  <a:pt x="306935" y="966000"/>
                </a:lnTo>
                <a:cubicBezTo>
                  <a:pt x="298067" y="1019728"/>
                  <a:pt x="288291" y="1073192"/>
                  <a:pt x="277610" y="1126394"/>
                </a:cubicBezTo>
                <a:cubicBezTo>
                  <a:pt x="258723" y="1123938"/>
                  <a:pt x="241004" y="1119905"/>
                  <a:pt x="224451" y="1114295"/>
                </a:cubicBezTo>
                <a:cubicBezTo>
                  <a:pt x="230889" y="1068609"/>
                  <a:pt x="237095" y="1027727"/>
                  <a:pt x="243068" y="991649"/>
                </a:cubicBezTo>
                <a:cubicBezTo>
                  <a:pt x="235087" y="992420"/>
                  <a:pt x="221721" y="991586"/>
                  <a:pt x="202969" y="989147"/>
                </a:cubicBezTo>
                <a:cubicBezTo>
                  <a:pt x="202647" y="969410"/>
                  <a:pt x="203661" y="950505"/>
                  <a:pt x="206010" y="932434"/>
                </a:cubicBezTo>
                <a:close/>
              </a:path>
            </a:pathLst>
          </a:custGeom>
        </p:spPr>
      </p:pic>
      <p:sp>
        <p:nvSpPr>
          <p:cNvPr id="9" name="TextBox 39"/>
          <p:cNvSpPr txBox="1"/>
          <p:nvPr/>
        </p:nvSpPr>
        <p:spPr>
          <a:xfrm>
            <a:off x="3250842" y="3392266"/>
            <a:ext cx="57287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chemeClr val="bg1"/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  <a:sym typeface="+mn-ea"/>
              </a:rPr>
              <a:t>Virtual DOM</a:t>
            </a:r>
            <a:endParaRPr lang="zh-CN" altLang="en-US" sz="6000" b="1" spc="16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  <p:sp>
        <p:nvSpPr>
          <p:cNvPr id="10" name="Freeform 334"/>
          <p:cNvSpPr>
            <a:spLocks noEditPoints="1"/>
          </p:cNvSpPr>
          <p:nvPr/>
        </p:nvSpPr>
        <p:spPr bwMode="auto">
          <a:xfrm rot="10800000">
            <a:off x="2721919" y="4888631"/>
            <a:ext cx="6732000" cy="126000"/>
          </a:xfrm>
          <a:custGeom>
            <a:avLst/>
            <a:gdLst>
              <a:gd name="T0" fmla="*/ 32 w 1069"/>
              <a:gd name="T1" fmla="*/ 50 h 77"/>
              <a:gd name="T2" fmla="*/ 29 w 1069"/>
              <a:gd name="T3" fmla="*/ 17 h 77"/>
              <a:gd name="T4" fmla="*/ 87 w 1069"/>
              <a:gd name="T5" fmla="*/ 15 h 77"/>
              <a:gd name="T6" fmla="*/ 108 w 1069"/>
              <a:gd name="T7" fmla="*/ 20 h 77"/>
              <a:gd name="T8" fmla="*/ 148 w 1069"/>
              <a:gd name="T9" fmla="*/ 19 h 77"/>
              <a:gd name="T10" fmla="*/ 191 w 1069"/>
              <a:gd name="T11" fmla="*/ 13 h 77"/>
              <a:gd name="T12" fmla="*/ 241 w 1069"/>
              <a:gd name="T13" fmla="*/ 12 h 77"/>
              <a:gd name="T14" fmla="*/ 285 w 1069"/>
              <a:gd name="T15" fmla="*/ 10 h 77"/>
              <a:gd name="T16" fmla="*/ 325 w 1069"/>
              <a:gd name="T17" fmla="*/ 23 h 77"/>
              <a:gd name="T18" fmla="*/ 385 w 1069"/>
              <a:gd name="T19" fmla="*/ 9 h 77"/>
              <a:gd name="T20" fmla="*/ 405 w 1069"/>
              <a:gd name="T21" fmla="*/ 24 h 77"/>
              <a:gd name="T22" fmla="*/ 449 w 1069"/>
              <a:gd name="T23" fmla="*/ 12 h 77"/>
              <a:gd name="T24" fmla="*/ 488 w 1069"/>
              <a:gd name="T25" fmla="*/ 17 h 77"/>
              <a:gd name="T26" fmla="*/ 530 w 1069"/>
              <a:gd name="T27" fmla="*/ 14 h 77"/>
              <a:gd name="T28" fmla="*/ 587 w 1069"/>
              <a:gd name="T29" fmla="*/ 8 h 77"/>
              <a:gd name="T30" fmla="*/ 621 w 1069"/>
              <a:gd name="T31" fmla="*/ 19 h 77"/>
              <a:gd name="T32" fmla="*/ 677 w 1069"/>
              <a:gd name="T33" fmla="*/ 20 h 77"/>
              <a:gd name="T34" fmla="*/ 716 w 1069"/>
              <a:gd name="T35" fmla="*/ 15 h 77"/>
              <a:gd name="T36" fmla="*/ 761 w 1069"/>
              <a:gd name="T37" fmla="*/ 17 h 77"/>
              <a:gd name="T38" fmla="*/ 816 w 1069"/>
              <a:gd name="T39" fmla="*/ 9 h 77"/>
              <a:gd name="T40" fmla="*/ 850 w 1069"/>
              <a:gd name="T41" fmla="*/ 15 h 77"/>
              <a:gd name="T42" fmla="*/ 890 w 1069"/>
              <a:gd name="T43" fmla="*/ 9 h 77"/>
              <a:gd name="T44" fmla="*/ 939 w 1069"/>
              <a:gd name="T45" fmla="*/ 15 h 77"/>
              <a:gd name="T46" fmla="*/ 981 w 1069"/>
              <a:gd name="T47" fmla="*/ 29 h 77"/>
              <a:gd name="T48" fmla="*/ 1010 w 1069"/>
              <a:gd name="T49" fmla="*/ 27 h 77"/>
              <a:gd name="T50" fmla="*/ 1044 w 1069"/>
              <a:gd name="T51" fmla="*/ 53 h 77"/>
              <a:gd name="T52" fmla="*/ 1051 w 1069"/>
              <a:gd name="T53" fmla="*/ 58 h 77"/>
              <a:gd name="T54" fmla="*/ 1010 w 1069"/>
              <a:gd name="T55" fmla="*/ 69 h 77"/>
              <a:gd name="T56" fmla="*/ 981 w 1069"/>
              <a:gd name="T57" fmla="*/ 61 h 77"/>
              <a:gd name="T58" fmla="*/ 928 w 1069"/>
              <a:gd name="T59" fmla="*/ 42 h 77"/>
              <a:gd name="T60" fmla="*/ 866 w 1069"/>
              <a:gd name="T61" fmla="*/ 59 h 77"/>
              <a:gd name="T62" fmla="*/ 832 w 1069"/>
              <a:gd name="T63" fmla="*/ 53 h 77"/>
              <a:gd name="T64" fmla="*/ 806 w 1069"/>
              <a:gd name="T65" fmla="*/ 59 h 77"/>
              <a:gd name="T66" fmla="*/ 756 w 1069"/>
              <a:gd name="T67" fmla="*/ 59 h 77"/>
              <a:gd name="T68" fmla="*/ 716 w 1069"/>
              <a:gd name="T69" fmla="*/ 47 h 77"/>
              <a:gd name="T70" fmla="*/ 665 w 1069"/>
              <a:gd name="T71" fmla="*/ 40 h 77"/>
              <a:gd name="T72" fmla="*/ 629 w 1069"/>
              <a:gd name="T73" fmla="*/ 50 h 77"/>
              <a:gd name="T74" fmla="*/ 584 w 1069"/>
              <a:gd name="T75" fmla="*/ 62 h 77"/>
              <a:gd name="T76" fmla="*/ 533 w 1069"/>
              <a:gd name="T77" fmla="*/ 55 h 77"/>
              <a:gd name="T78" fmla="*/ 481 w 1069"/>
              <a:gd name="T79" fmla="*/ 50 h 77"/>
              <a:gd name="T80" fmla="*/ 455 w 1069"/>
              <a:gd name="T81" fmla="*/ 42 h 77"/>
              <a:gd name="T82" fmla="*/ 412 w 1069"/>
              <a:gd name="T83" fmla="*/ 62 h 77"/>
              <a:gd name="T84" fmla="*/ 359 w 1069"/>
              <a:gd name="T85" fmla="*/ 57 h 77"/>
              <a:gd name="T86" fmla="*/ 321 w 1069"/>
              <a:gd name="T87" fmla="*/ 56 h 77"/>
              <a:gd name="T88" fmla="*/ 283 w 1069"/>
              <a:gd name="T89" fmla="*/ 59 h 77"/>
              <a:gd name="T90" fmla="*/ 246 w 1069"/>
              <a:gd name="T91" fmla="*/ 62 h 77"/>
              <a:gd name="T92" fmla="*/ 203 w 1069"/>
              <a:gd name="T93" fmla="*/ 58 h 77"/>
              <a:gd name="T94" fmla="*/ 174 w 1069"/>
              <a:gd name="T95" fmla="*/ 63 h 77"/>
              <a:gd name="T96" fmla="*/ 153 w 1069"/>
              <a:gd name="T97" fmla="*/ 58 h 77"/>
              <a:gd name="T98" fmla="*/ 115 w 1069"/>
              <a:gd name="T99" fmla="*/ 57 h 77"/>
              <a:gd name="T100" fmla="*/ 364 w 1069"/>
              <a:gd name="T101" fmla="*/ 18 h 77"/>
              <a:gd name="T102" fmla="*/ 13 w 1069"/>
              <a:gd name="T103" fmla="*/ 43 h 77"/>
              <a:gd name="T104" fmla="*/ 179 w 1069"/>
              <a:gd name="T105" fmla="*/ 29 h 77"/>
              <a:gd name="T106" fmla="*/ 233 w 1069"/>
              <a:gd name="T107" fmla="*/ 45 h 77"/>
              <a:gd name="T108" fmla="*/ 276 w 1069"/>
              <a:gd name="T109" fmla="*/ 32 h 77"/>
              <a:gd name="T110" fmla="*/ 404 w 1069"/>
              <a:gd name="T111" fmla="*/ 35 h 77"/>
              <a:gd name="T112" fmla="*/ 479 w 1069"/>
              <a:gd name="T113" fmla="*/ 39 h 77"/>
              <a:gd name="T114" fmla="*/ 612 w 1069"/>
              <a:gd name="T115" fmla="*/ 27 h 77"/>
              <a:gd name="T116" fmla="*/ 736 w 1069"/>
              <a:gd name="T117" fmla="*/ 44 h 77"/>
              <a:gd name="T118" fmla="*/ 789 w 1069"/>
              <a:gd name="T119" fmla="*/ 31 h 77"/>
              <a:gd name="T120" fmla="*/ 800 w 1069"/>
              <a:gd name="T121" fmla="*/ 29 h 77"/>
              <a:gd name="T122" fmla="*/ 894 w 1069"/>
              <a:gd name="T123" fmla="*/ 41 h 77"/>
              <a:gd name="T124" fmla="*/ 955 w 1069"/>
              <a:gd name="T125" fmla="*/ 3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9" h="77">
                <a:moveTo>
                  <a:pt x="63" y="56"/>
                </a:moveTo>
                <a:cubicBezTo>
                  <a:pt x="62" y="56"/>
                  <a:pt x="60" y="55"/>
                  <a:pt x="60" y="55"/>
                </a:cubicBezTo>
                <a:cubicBezTo>
                  <a:pt x="60" y="55"/>
                  <a:pt x="62" y="52"/>
                  <a:pt x="62" y="52"/>
                </a:cubicBezTo>
                <a:cubicBezTo>
                  <a:pt x="62" y="52"/>
                  <a:pt x="64" y="54"/>
                  <a:pt x="64" y="54"/>
                </a:cubicBezTo>
                <a:cubicBezTo>
                  <a:pt x="65" y="54"/>
                  <a:pt x="66" y="52"/>
                  <a:pt x="66" y="52"/>
                </a:cubicBezTo>
                <a:cubicBezTo>
                  <a:pt x="66" y="52"/>
                  <a:pt x="67" y="50"/>
                  <a:pt x="68" y="50"/>
                </a:cubicBezTo>
                <a:cubicBezTo>
                  <a:pt x="68" y="50"/>
                  <a:pt x="70" y="51"/>
                  <a:pt x="70" y="51"/>
                </a:cubicBezTo>
                <a:cubicBezTo>
                  <a:pt x="70" y="51"/>
                  <a:pt x="72" y="53"/>
                  <a:pt x="72" y="53"/>
                </a:cubicBezTo>
                <a:cubicBezTo>
                  <a:pt x="72" y="53"/>
                  <a:pt x="74" y="51"/>
                  <a:pt x="74" y="51"/>
                </a:cubicBezTo>
                <a:cubicBezTo>
                  <a:pt x="74" y="50"/>
                  <a:pt x="72" y="50"/>
                  <a:pt x="72" y="49"/>
                </a:cubicBezTo>
                <a:cubicBezTo>
                  <a:pt x="72" y="49"/>
                  <a:pt x="73" y="47"/>
                  <a:pt x="73" y="47"/>
                </a:cubicBezTo>
                <a:cubicBezTo>
                  <a:pt x="73" y="47"/>
                  <a:pt x="71" y="45"/>
                  <a:pt x="71" y="45"/>
                </a:cubicBezTo>
                <a:cubicBezTo>
                  <a:pt x="71" y="46"/>
                  <a:pt x="70" y="47"/>
                  <a:pt x="69" y="47"/>
                </a:cubicBezTo>
                <a:cubicBezTo>
                  <a:pt x="69" y="48"/>
                  <a:pt x="68" y="50"/>
                  <a:pt x="68" y="50"/>
                </a:cubicBezTo>
                <a:cubicBezTo>
                  <a:pt x="67" y="50"/>
                  <a:pt x="66" y="48"/>
                  <a:pt x="66" y="48"/>
                </a:cubicBezTo>
                <a:cubicBezTo>
                  <a:pt x="65" y="48"/>
                  <a:pt x="64" y="50"/>
                  <a:pt x="64" y="50"/>
                </a:cubicBezTo>
                <a:cubicBezTo>
                  <a:pt x="63" y="51"/>
                  <a:pt x="63" y="52"/>
                  <a:pt x="62" y="52"/>
                </a:cubicBezTo>
                <a:cubicBezTo>
                  <a:pt x="62" y="53"/>
                  <a:pt x="60" y="51"/>
                  <a:pt x="60" y="51"/>
                </a:cubicBezTo>
                <a:cubicBezTo>
                  <a:pt x="60" y="51"/>
                  <a:pt x="58" y="53"/>
                  <a:pt x="58" y="53"/>
                </a:cubicBezTo>
                <a:cubicBezTo>
                  <a:pt x="58" y="53"/>
                  <a:pt x="57" y="55"/>
                  <a:pt x="56" y="55"/>
                </a:cubicBezTo>
                <a:cubicBezTo>
                  <a:pt x="56" y="55"/>
                  <a:pt x="55" y="54"/>
                  <a:pt x="54" y="53"/>
                </a:cubicBezTo>
                <a:cubicBezTo>
                  <a:pt x="54" y="53"/>
                  <a:pt x="52" y="52"/>
                  <a:pt x="52" y="52"/>
                </a:cubicBezTo>
                <a:cubicBezTo>
                  <a:pt x="52" y="52"/>
                  <a:pt x="51" y="54"/>
                  <a:pt x="50" y="54"/>
                </a:cubicBezTo>
                <a:cubicBezTo>
                  <a:pt x="50" y="54"/>
                  <a:pt x="49" y="56"/>
                  <a:pt x="49" y="56"/>
                </a:cubicBezTo>
                <a:cubicBezTo>
                  <a:pt x="48" y="56"/>
                  <a:pt x="47" y="54"/>
                  <a:pt x="46" y="55"/>
                </a:cubicBezTo>
                <a:cubicBezTo>
                  <a:pt x="46" y="55"/>
                  <a:pt x="45" y="56"/>
                  <a:pt x="45" y="57"/>
                </a:cubicBezTo>
                <a:cubicBezTo>
                  <a:pt x="44" y="57"/>
                  <a:pt x="43" y="59"/>
                  <a:pt x="43" y="59"/>
                </a:cubicBezTo>
                <a:cubicBezTo>
                  <a:pt x="42" y="59"/>
                  <a:pt x="41" y="57"/>
                  <a:pt x="41" y="57"/>
                </a:cubicBezTo>
                <a:cubicBezTo>
                  <a:pt x="40" y="57"/>
                  <a:pt x="39" y="60"/>
                  <a:pt x="39" y="60"/>
                </a:cubicBezTo>
                <a:cubicBezTo>
                  <a:pt x="38" y="59"/>
                  <a:pt x="37" y="58"/>
                  <a:pt x="37" y="58"/>
                </a:cubicBezTo>
                <a:cubicBezTo>
                  <a:pt x="37" y="58"/>
                  <a:pt x="35" y="56"/>
                  <a:pt x="35" y="56"/>
                </a:cubicBezTo>
                <a:cubicBezTo>
                  <a:pt x="34" y="56"/>
                  <a:pt x="33" y="58"/>
                  <a:pt x="33" y="58"/>
                </a:cubicBezTo>
                <a:cubicBezTo>
                  <a:pt x="32" y="59"/>
                  <a:pt x="32" y="60"/>
                  <a:pt x="31" y="61"/>
                </a:cubicBezTo>
                <a:cubicBezTo>
                  <a:pt x="31" y="61"/>
                  <a:pt x="30" y="63"/>
                  <a:pt x="29" y="63"/>
                </a:cubicBezTo>
                <a:cubicBezTo>
                  <a:pt x="29" y="63"/>
                  <a:pt x="27" y="61"/>
                  <a:pt x="27" y="61"/>
                </a:cubicBezTo>
                <a:cubicBezTo>
                  <a:pt x="27" y="61"/>
                  <a:pt x="25" y="59"/>
                  <a:pt x="25" y="59"/>
                </a:cubicBezTo>
                <a:cubicBezTo>
                  <a:pt x="25" y="59"/>
                  <a:pt x="24" y="61"/>
                  <a:pt x="23" y="62"/>
                </a:cubicBezTo>
                <a:cubicBezTo>
                  <a:pt x="23" y="62"/>
                  <a:pt x="22" y="63"/>
                  <a:pt x="22" y="64"/>
                </a:cubicBezTo>
                <a:cubicBezTo>
                  <a:pt x="20" y="63"/>
                  <a:pt x="19" y="62"/>
                  <a:pt x="17" y="60"/>
                </a:cubicBezTo>
                <a:cubicBezTo>
                  <a:pt x="18" y="60"/>
                  <a:pt x="18" y="58"/>
                  <a:pt x="19" y="58"/>
                </a:cubicBezTo>
                <a:cubicBezTo>
                  <a:pt x="19" y="58"/>
                  <a:pt x="21" y="60"/>
                  <a:pt x="21" y="60"/>
                </a:cubicBezTo>
                <a:cubicBezTo>
                  <a:pt x="22" y="60"/>
                  <a:pt x="22" y="58"/>
                  <a:pt x="23" y="58"/>
                </a:cubicBezTo>
                <a:cubicBezTo>
                  <a:pt x="23" y="57"/>
                  <a:pt x="24" y="56"/>
                  <a:pt x="24" y="55"/>
                </a:cubicBezTo>
                <a:cubicBezTo>
                  <a:pt x="25" y="55"/>
                  <a:pt x="26" y="57"/>
                  <a:pt x="27" y="57"/>
                </a:cubicBezTo>
                <a:cubicBezTo>
                  <a:pt x="27" y="57"/>
                  <a:pt x="28" y="55"/>
                  <a:pt x="28" y="55"/>
                </a:cubicBezTo>
                <a:cubicBezTo>
                  <a:pt x="29" y="54"/>
                  <a:pt x="30" y="53"/>
                  <a:pt x="30" y="53"/>
                </a:cubicBezTo>
                <a:cubicBezTo>
                  <a:pt x="31" y="52"/>
                  <a:pt x="31" y="51"/>
                  <a:pt x="32" y="50"/>
                </a:cubicBezTo>
                <a:cubicBezTo>
                  <a:pt x="31" y="50"/>
                  <a:pt x="30" y="49"/>
                  <a:pt x="30" y="49"/>
                </a:cubicBezTo>
                <a:cubicBezTo>
                  <a:pt x="29" y="49"/>
                  <a:pt x="28" y="51"/>
                  <a:pt x="28" y="51"/>
                </a:cubicBezTo>
                <a:cubicBezTo>
                  <a:pt x="28" y="51"/>
                  <a:pt x="26" y="53"/>
                  <a:pt x="26" y="53"/>
                </a:cubicBezTo>
                <a:cubicBezTo>
                  <a:pt x="26" y="53"/>
                  <a:pt x="24" y="52"/>
                  <a:pt x="24" y="52"/>
                </a:cubicBezTo>
                <a:cubicBezTo>
                  <a:pt x="24" y="51"/>
                  <a:pt x="26" y="50"/>
                  <a:pt x="26" y="49"/>
                </a:cubicBezTo>
                <a:cubicBezTo>
                  <a:pt x="26" y="49"/>
                  <a:pt x="23" y="48"/>
                  <a:pt x="23" y="48"/>
                </a:cubicBezTo>
                <a:cubicBezTo>
                  <a:pt x="23" y="47"/>
                  <a:pt x="25" y="46"/>
                  <a:pt x="25" y="45"/>
                </a:cubicBezTo>
                <a:cubicBezTo>
                  <a:pt x="25" y="45"/>
                  <a:pt x="23" y="44"/>
                  <a:pt x="23" y="44"/>
                </a:cubicBezTo>
                <a:cubicBezTo>
                  <a:pt x="22" y="44"/>
                  <a:pt x="22" y="45"/>
                  <a:pt x="21" y="46"/>
                </a:cubicBezTo>
                <a:cubicBezTo>
                  <a:pt x="21" y="46"/>
                  <a:pt x="20" y="48"/>
                  <a:pt x="19" y="48"/>
                </a:cubicBezTo>
                <a:cubicBezTo>
                  <a:pt x="19" y="48"/>
                  <a:pt x="18" y="46"/>
                  <a:pt x="17" y="46"/>
                </a:cubicBezTo>
                <a:cubicBezTo>
                  <a:pt x="17" y="47"/>
                  <a:pt x="16" y="48"/>
                  <a:pt x="16" y="49"/>
                </a:cubicBezTo>
                <a:cubicBezTo>
                  <a:pt x="15" y="49"/>
                  <a:pt x="14" y="51"/>
                  <a:pt x="14" y="51"/>
                </a:cubicBezTo>
                <a:cubicBezTo>
                  <a:pt x="14" y="51"/>
                  <a:pt x="12" y="49"/>
                  <a:pt x="12" y="49"/>
                </a:cubicBezTo>
                <a:cubicBezTo>
                  <a:pt x="11" y="50"/>
                  <a:pt x="10" y="51"/>
                  <a:pt x="10" y="51"/>
                </a:cubicBezTo>
                <a:cubicBezTo>
                  <a:pt x="9" y="52"/>
                  <a:pt x="9" y="53"/>
                  <a:pt x="8" y="54"/>
                </a:cubicBezTo>
                <a:cubicBezTo>
                  <a:pt x="7" y="55"/>
                  <a:pt x="6" y="57"/>
                  <a:pt x="5" y="58"/>
                </a:cubicBezTo>
                <a:cubicBezTo>
                  <a:pt x="3" y="57"/>
                  <a:pt x="2" y="56"/>
                  <a:pt x="0" y="55"/>
                </a:cubicBezTo>
                <a:cubicBezTo>
                  <a:pt x="0" y="54"/>
                  <a:pt x="2" y="53"/>
                  <a:pt x="2" y="52"/>
                </a:cubicBezTo>
                <a:cubicBezTo>
                  <a:pt x="2" y="52"/>
                  <a:pt x="0" y="51"/>
                  <a:pt x="0" y="51"/>
                </a:cubicBezTo>
                <a:cubicBezTo>
                  <a:pt x="0" y="50"/>
                  <a:pt x="1" y="49"/>
                  <a:pt x="1" y="49"/>
                </a:cubicBezTo>
                <a:cubicBezTo>
                  <a:pt x="2" y="48"/>
                  <a:pt x="3" y="47"/>
                  <a:pt x="3" y="46"/>
                </a:cubicBezTo>
                <a:cubicBezTo>
                  <a:pt x="3" y="46"/>
                  <a:pt x="1" y="45"/>
                  <a:pt x="1" y="45"/>
                </a:cubicBezTo>
                <a:cubicBezTo>
                  <a:pt x="1" y="44"/>
                  <a:pt x="3" y="43"/>
                  <a:pt x="3" y="42"/>
                </a:cubicBezTo>
                <a:cubicBezTo>
                  <a:pt x="3" y="42"/>
                  <a:pt x="4" y="41"/>
                  <a:pt x="4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8"/>
                  <a:pt x="4" y="36"/>
                  <a:pt x="4" y="36"/>
                </a:cubicBezTo>
                <a:cubicBezTo>
                  <a:pt x="4" y="36"/>
                  <a:pt x="6" y="38"/>
                  <a:pt x="6" y="38"/>
                </a:cubicBezTo>
                <a:cubicBezTo>
                  <a:pt x="6" y="38"/>
                  <a:pt x="8" y="40"/>
                  <a:pt x="8" y="40"/>
                </a:cubicBezTo>
                <a:cubicBezTo>
                  <a:pt x="9" y="39"/>
                  <a:pt x="10" y="38"/>
                  <a:pt x="10" y="37"/>
                </a:cubicBezTo>
                <a:cubicBezTo>
                  <a:pt x="10" y="37"/>
                  <a:pt x="8" y="36"/>
                  <a:pt x="8" y="36"/>
                </a:cubicBezTo>
                <a:cubicBezTo>
                  <a:pt x="8" y="35"/>
                  <a:pt x="10" y="34"/>
                  <a:pt x="9" y="33"/>
                </a:cubicBezTo>
                <a:cubicBezTo>
                  <a:pt x="9" y="33"/>
                  <a:pt x="7" y="32"/>
                  <a:pt x="7" y="32"/>
                </a:cubicBezTo>
                <a:cubicBezTo>
                  <a:pt x="7" y="31"/>
                  <a:pt x="9" y="30"/>
                  <a:pt x="9" y="29"/>
                </a:cubicBezTo>
                <a:cubicBezTo>
                  <a:pt x="9" y="29"/>
                  <a:pt x="7" y="28"/>
                  <a:pt x="7" y="28"/>
                </a:cubicBezTo>
                <a:cubicBezTo>
                  <a:pt x="7" y="27"/>
                  <a:pt x="8" y="26"/>
                  <a:pt x="8" y="26"/>
                </a:cubicBezTo>
                <a:cubicBezTo>
                  <a:pt x="9" y="25"/>
                  <a:pt x="9" y="24"/>
                  <a:pt x="10" y="23"/>
                </a:cubicBezTo>
                <a:cubicBezTo>
                  <a:pt x="10" y="23"/>
                  <a:pt x="12" y="25"/>
                  <a:pt x="12" y="25"/>
                </a:cubicBezTo>
                <a:cubicBezTo>
                  <a:pt x="13" y="26"/>
                  <a:pt x="14" y="26"/>
                  <a:pt x="15" y="27"/>
                </a:cubicBezTo>
                <a:cubicBezTo>
                  <a:pt x="15" y="27"/>
                  <a:pt x="16" y="28"/>
                  <a:pt x="17" y="28"/>
                </a:cubicBezTo>
                <a:cubicBezTo>
                  <a:pt x="17" y="28"/>
                  <a:pt x="18" y="26"/>
                  <a:pt x="19" y="26"/>
                </a:cubicBezTo>
                <a:cubicBezTo>
                  <a:pt x="19" y="26"/>
                  <a:pt x="20" y="24"/>
                  <a:pt x="20" y="24"/>
                </a:cubicBezTo>
                <a:cubicBezTo>
                  <a:pt x="21" y="24"/>
                  <a:pt x="21" y="22"/>
                  <a:pt x="22" y="22"/>
                </a:cubicBezTo>
                <a:cubicBezTo>
                  <a:pt x="22" y="22"/>
                  <a:pt x="24" y="24"/>
                  <a:pt x="24" y="23"/>
                </a:cubicBezTo>
                <a:cubicBezTo>
                  <a:pt x="25" y="23"/>
                  <a:pt x="25" y="22"/>
                  <a:pt x="26" y="21"/>
                </a:cubicBezTo>
                <a:cubicBezTo>
                  <a:pt x="26" y="20"/>
                  <a:pt x="27" y="20"/>
                  <a:pt x="28" y="19"/>
                </a:cubicBezTo>
                <a:cubicBezTo>
                  <a:pt x="28" y="18"/>
                  <a:pt x="29" y="17"/>
                  <a:pt x="29" y="17"/>
                </a:cubicBezTo>
                <a:cubicBezTo>
                  <a:pt x="30" y="16"/>
                  <a:pt x="30" y="15"/>
                  <a:pt x="31" y="14"/>
                </a:cubicBezTo>
                <a:cubicBezTo>
                  <a:pt x="32" y="14"/>
                  <a:pt x="32" y="13"/>
                  <a:pt x="33" y="12"/>
                </a:cubicBezTo>
                <a:cubicBezTo>
                  <a:pt x="33" y="12"/>
                  <a:pt x="35" y="14"/>
                  <a:pt x="35" y="14"/>
                </a:cubicBezTo>
                <a:cubicBezTo>
                  <a:pt x="35" y="15"/>
                  <a:pt x="33" y="16"/>
                  <a:pt x="33" y="16"/>
                </a:cubicBezTo>
                <a:cubicBezTo>
                  <a:pt x="34" y="16"/>
                  <a:pt x="35" y="18"/>
                  <a:pt x="35" y="18"/>
                </a:cubicBezTo>
                <a:cubicBezTo>
                  <a:pt x="36" y="18"/>
                  <a:pt x="37" y="16"/>
                  <a:pt x="37" y="16"/>
                </a:cubicBezTo>
                <a:cubicBezTo>
                  <a:pt x="37" y="16"/>
                  <a:pt x="39" y="13"/>
                  <a:pt x="39" y="13"/>
                </a:cubicBezTo>
                <a:cubicBezTo>
                  <a:pt x="39" y="14"/>
                  <a:pt x="41" y="15"/>
                  <a:pt x="41" y="15"/>
                </a:cubicBezTo>
                <a:cubicBezTo>
                  <a:pt x="41" y="16"/>
                  <a:pt x="40" y="17"/>
                  <a:pt x="39" y="17"/>
                </a:cubicBezTo>
                <a:cubicBezTo>
                  <a:pt x="39" y="18"/>
                  <a:pt x="38" y="19"/>
                  <a:pt x="38" y="20"/>
                </a:cubicBezTo>
                <a:cubicBezTo>
                  <a:pt x="38" y="20"/>
                  <a:pt x="40" y="21"/>
                  <a:pt x="40" y="21"/>
                </a:cubicBezTo>
                <a:cubicBezTo>
                  <a:pt x="40" y="22"/>
                  <a:pt x="42" y="23"/>
                  <a:pt x="42" y="23"/>
                </a:cubicBezTo>
                <a:cubicBezTo>
                  <a:pt x="42" y="23"/>
                  <a:pt x="40" y="25"/>
                  <a:pt x="40" y="25"/>
                </a:cubicBezTo>
                <a:cubicBezTo>
                  <a:pt x="41" y="26"/>
                  <a:pt x="42" y="26"/>
                  <a:pt x="43" y="27"/>
                </a:cubicBezTo>
                <a:cubicBezTo>
                  <a:pt x="43" y="26"/>
                  <a:pt x="44" y="25"/>
                  <a:pt x="44" y="25"/>
                </a:cubicBezTo>
                <a:cubicBezTo>
                  <a:pt x="45" y="24"/>
                  <a:pt x="46" y="23"/>
                  <a:pt x="46" y="22"/>
                </a:cubicBezTo>
                <a:cubicBezTo>
                  <a:pt x="46" y="22"/>
                  <a:pt x="48" y="21"/>
                  <a:pt x="48" y="20"/>
                </a:cubicBezTo>
                <a:cubicBezTo>
                  <a:pt x="48" y="20"/>
                  <a:pt x="46" y="19"/>
                  <a:pt x="46" y="19"/>
                </a:cubicBezTo>
                <a:cubicBezTo>
                  <a:pt x="46" y="18"/>
                  <a:pt x="47" y="16"/>
                  <a:pt x="47" y="16"/>
                </a:cubicBezTo>
                <a:cubicBezTo>
                  <a:pt x="48" y="16"/>
                  <a:pt x="49" y="18"/>
                  <a:pt x="49" y="18"/>
                </a:cubicBezTo>
                <a:cubicBezTo>
                  <a:pt x="50" y="18"/>
                  <a:pt x="51" y="20"/>
                  <a:pt x="52" y="20"/>
                </a:cubicBezTo>
                <a:cubicBezTo>
                  <a:pt x="52" y="20"/>
                  <a:pt x="53" y="18"/>
                  <a:pt x="53" y="17"/>
                </a:cubicBezTo>
                <a:cubicBezTo>
                  <a:pt x="54" y="17"/>
                  <a:pt x="55" y="19"/>
                  <a:pt x="56" y="19"/>
                </a:cubicBezTo>
                <a:cubicBezTo>
                  <a:pt x="56" y="19"/>
                  <a:pt x="57" y="17"/>
                  <a:pt x="57" y="17"/>
                </a:cubicBezTo>
                <a:cubicBezTo>
                  <a:pt x="58" y="17"/>
                  <a:pt x="59" y="15"/>
                  <a:pt x="59" y="15"/>
                </a:cubicBezTo>
                <a:cubicBezTo>
                  <a:pt x="60" y="15"/>
                  <a:pt x="61" y="16"/>
                  <a:pt x="61" y="16"/>
                </a:cubicBezTo>
                <a:cubicBezTo>
                  <a:pt x="62" y="17"/>
                  <a:pt x="63" y="18"/>
                  <a:pt x="64" y="18"/>
                </a:cubicBezTo>
                <a:cubicBezTo>
                  <a:pt x="64" y="19"/>
                  <a:pt x="65" y="19"/>
                  <a:pt x="66" y="20"/>
                </a:cubicBezTo>
                <a:cubicBezTo>
                  <a:pt x="66" y="20"/>
                  <a:pt x="64" y="22"/>
                  <a:pt x="64" y="22"/>
                </a:cubicBezTo>
                <a:cubicBezTo>
                  <a:pt x="64" y="23"/>
                  <a:pt x="66" y="23"/>
                  <a:pt x="66" y="24"/>
                </a:cubicBezTo>
                <a:cubicBezTo>
                  <a:pt x="66" y="23"/>
                  <a:pt x="68" y="22"/>
                  <a:pt x="68" y="22"/>
                </a:cubicBezTo>
                <a:cubicBezTo>
                  <a:pt x="68" y="21"/>
                  <a:pt x="66" y="21"/>
                  <a:pt x="66" y="20"/>
                </a:cubicBezTo>
                <a:cubicBezTo>
                  <a:pt x="66" y="19"/>
                  <a:pt x="68" y="18"/>
                  <a:pt x="67" y="18"/>
                </a:cubicBezTo>
                <a:cubicBezTo>
                  <a:pt x="67" y="17"/>
                  <a:pt x="65" y="16"/>
                  <a:pt x="65" y="16"/>
                </a:cubicBezTo>
                <a:cubicBezTo>
                  <a:pt x="65" y="16"/>
                  <a:pt x="67" y="14"/>
                  <a:pt x="67" y="14"/>
                </a:cubicBezTo>
                <a:cubicBezTo>
                  <a:pt x="67" y="14"/>
                  <a:pt x="69" y="15"/>
                  <a:pt x="69" y="15"/>
                </a:cubicBezTo>
                <a:cubicBezTo>
                  <a:pt x="70" y="16"/>
                  <a:pt x="71" y="17"/>
                  <a:pt x="71" y="17"/>
                </a:cubicBezTo>
                <a:cubicBezTo>
                  <a:pt x="72" y="17"/>
                  <a:pt x="73" y="19"/>
                  <a:pt x="74" y="19"/>
                </a:cubicBezTo>
                <a:cubicBezTo>
                  <a:pt x="74" y="19"/>
                  <a:pt x="75" y="17"/>
                  <a:pt x="75" y="17"/>
                </a:cubicBezTo>
                <a:cubicBezTo>
                  <a:pt x="75" y="16"/>
                  <a:pt x="73" y="15"/>
                  <a:pt x="73" y="15"/>
                </a:cubicBezTo>
                <a:cubicBezTo>
                  <a:pt x="73" y="15"/>
                  <a:pt x="74" y="13"/>
                  <a:pt x="75" y="13"/>
                </a:cubicBezTo>
                <a:cubicBezTo>
                  <a:pt x="75" y="13"/>
                  <a:pt x="77" y="15"/>
                  <a:pt x="77" y="14"/>
                </a:cubicBezTo>
                <a:cubicBezTo>
                  <a:pt x="78" y="14"/>
                  <a:pt x="78" y="12"/>
                  <a:pt x="79" y="12"/>
                </a:cubicBezTo>
                <a:cubicBezTo>
                  <a:pt x="79" y="12"/>
                  <a:pt x="80" y="14"/>
                  <a:pt x="81" y="14"/>
                </a:cubicBezTo>
                <a:cubicBezTo>
                  <a:pt x="82" y="14"/>
                  <a:pt x="82" y="12"/>
                  <a:pt x="83" y="12"/>
                </a:cubicBezTo>
                <a:cubicBezTo>
                  <a:pt x="83" y="12"/>
                  <a:pt x="84" y="13"/>
                  <a:pt x="85" y="13"/>
                </a:cubicBezTo>
                <a:cubicBezTo>
                  <a:pt x="85" y="13"/>
                  <a:pt x="87" y="15"/>
                  <a:pt x="87" y="15"/>
                </a:cubicBezTo>
                <a:cubicBezTo>
                  <a:pt x="87" y="15"/>
                  <a:pt x="86" y="17"/>
                  <a:pt x="85" y="17"/>
                </a:cubicBezTo>
                <a:cubicBezTo>
                  <a:pt x="85" y="17"/>
                  <a:pt x="84" y="16"/>
                  <a:pt x="83" y="16"/>
                </a:cubicBezTo>
                <a:cubicBezTo>
                  <a:pt x="83" y="16"/>
                  <a:pt x="81" y="14"/>
                  <a:pt x="81" y="14"/>
                </a:cubicBezTo>
                <a:cubicBezTo>
                  <a:pt x="80" y="14"/>
                  <a:pt x="80" y="16"/>
                  <a:pt x="79" y="16"/>
                </a:cubicBezTo>
                <a:cubicBezTo>
                  <a:pt x="79" y="17"/>
                  <a:pt x="78" y="18"/>
                  <a:pt x="78" y="18"/>
                </a:cubicBezTo>
                <a:cubicBezTo>
                  <a:pt x="77" y="19"/>
                  <a:pt x="80" y="20"/>
                  <a:pt x="80" y="20"/>
                </a:cubicBezTo>
                <a:cubicBezTo>
                  <a:pt x="80" y="21"/>
                  <a:pt x="78" y="22"/>
                  <a:pt x="78" y="22"/>
                </a:cubicBezTo>
                <a:cubicBezTo>
                  <a:pt x="78" y="23"/>
                  <a:pt x="80" y="23"/>
                  <a:pt x="80" y="24"/>
                </a:cubicBezTo>
                <a:cubicBezTo>
                  <a:pt x="81" y="24"/>
                  <a:pt x="82" y="26"/>
                  <a:pt x="83" y="26"/>
                </a:cubicBezTo>
                <a:cubicBezTo>
                  <a:pt x="83" y="26"/>
                  <a:pt x="84" y="24"/>
                  <a:pt x="84" y="23"/>
                </a:cubicBezTo>
                <a:cubicBezTo>
                  <a:pt x="85" y="23"/>
                  <a:pt x="85" y="22"/>
                  <a:pt x="86" y="21"/>
                </a:cubicBezTo>
                <a:cubicBezTo>
                  <a:pt x="86" y="21"/>
                  <a:pt x="87" y="19"/>
                  <a:pt x="88" y="19"/>
                </a:cubicBezTo>
                <a:cubicBezTo>
                  <a:pt x="88" y="19"/>
                  <a:pt x="89" y="21"/>
                  <a:pt x="90" y="21"/>
                </a:cubicBezTo>
                <a:cubicBezTo>
                  <a:pt x="91" y="20"/>
                  <a:pt x="91" y="19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4" y="16"/>
                  <a:pt x="95" y="14"/>
                  <a:pt x="95" y="14"/>
                </a:cubicBezTo>
                <a:cubicBezTo>
                  <a:pt x="96" y="14"/>
                  <a:pt x="97" y="16"/>
                  <a:pt x="97" y="16"/>
                </a:cubicBezTo>
                <a:cubicBezTo>
                  <a:pt x="98" y="16"/>
                  <a:pt x="98" y="13"/>
                  <a:pt x="99" y="13"/>
                </a:cubicBezTo>
                <a:cubicBezTo>
                  <a:pt x="99" y="13"/>
                  <a:pt x="101" y="15"/>
                  <a:pt x="101" y="15"/>
                </a:cubicBezTo>
                <a:cubicBezTo>
                  <a:pt x="102" y="16"/>
                  <a:pt x="103" y="16"/>
                  <a:pt x="103" y="17"/>
                </a:cubicBezTo>
                <a:cubicBezTo>
                  <a:pt x="102" y="18"/>
                  <a:pt x="101" y="20"/>
                  <a:pt x="100" y="21"/>
                </a:cubicBezTo>
                <a:cubicBezTo>
                  <a:pt x="100" y="22"/>
                  <a:pt x="98" y="23"/>
                  <a:pt x="98" y="23"/>
                </a:cubicBezTo>
                <a:cubicBezTo>
                  <a:pt x="98" y="24"/>
                  <a:pt x="101" y="25"/>
                  <a:pt x="101" y="25"/>
                </a:cubicBezTo>
                <a:cubicBezTo>
                  <a:pt x="100" y="25"/>
                  <a:pt x="99" y="27"/>
                  <a:pt x="99" y="27"/>
                </a:cubicBezTo>
                <a:cubicBezTo>
                  <a:pt x="98" y="27"/>
                  <a:pt x="97" y="26"/>
                  <a:pt x="97" y="26"/>
                </a:cubicBezTo>
                <a:cubicBezTo>
                  <a:pt x="96" y="26"/>
                  <a:pt x="94" y="24"/>
                  <a:pt x="94" y="24"/>
                </a:cubicBezTo>
                <a:cubicBezTo>
                  <a:pt x="94" y="24"/>
                  <a:pt x="93" y="26"/>
                  <a:pt x="93" y="26"/>
                </a:cubicBezTo>
                <a:cubicBezTo>
                  <a:pt x="93" y="27"/>
                  <a:pt x="95" y="27"/>
                  <a:pt x="95" y="28"/>
                </a:cubicBezTo>
                <a:cubicBezTo>
                  <a:pt x="95" y="29"/>
                  <a:pt x="93" y="30"/>
                  <a:pt x="93" y="30"/>
                </a:cubicBezTo>
                <a:cubicBezTo>
                  <a:pt x="93" y="31"/>
                  <a:pt x="96" y="32"/>
                  <a:pt x="95" y="32"/>
                </a:cubicBezTo>
                <a:cubicBezTo>
                  <a:pt x="95" y="33"/>
                  <a:pt x="94" y="34"/>
                  <a:pt x="94" y="34"/>
                </a:cubicBezTo>
                <a:cubicBezTo>
                  <a:pt x="93" y="35"/>
                  <a:pt x="93" y="36"/>
                  <a:pt x="92" y="36"/>
                </a:cubicBezTo>
                <a:cubicBezTo>
                  <a:pt x="91" y="37"/>
                  <a:pt x="91" y="38"/>
                  <a:pt x="90" y="39"/>
                </a:cubicBezTo>
                <a:cubicBezTo>
                  <a:pt x="91" y="39"/>
                  <a:pt x="92" y="40"/>
                  <a:pt x="93" y="40"/>
                </a:cubicBezTo>
                <a:cubicBezTo>
                  <a:pt x="93" y="40"/>
                  <a:pt x="94" y="38"/>
                  <a:pt x="94" y="38"/>
                </a:cubicBezTo>
                <a:cubicBezTo>
                  <a:pt x="95" y="38"/>
                  <a:pt x="95" y="36"/>
                  <a:pt x="96" y="36"/>
                </a:cubicBezTo>
                <a:cubicBezTo>
                  <a:pt x="96" y="35"/>
                  <a:pt x="97" y="34"/>
                  <a:pt x="98" y="34"/>
                </a:cubicBezTo>
                <a:cubicBezTo>
                  <a:pt x="98" y="33"/>
                  <a:pt x="99" y="32"/>
                  <a:pt x="99" y="31"/>
                </a:cubicBezTo>
                <a:cubicBezTo>
                  <a:pt x="100" y="31"/>
                  <a:pt x="101" y="29"/>
                  <a:pt x="101" y="29"/>
                </a:cubicBezTo>
                <a:cubicBezTo>
                  <a:pt x="101" y="29"/>
                  <a:pt x="103" y="31"/>
                  <a:pt x="103" y="31"/>
                </a:cubicBezTo>
                <a:cubicBezTo>
                  <a:pt x="103" y="30"/>
                  <a:pt x="105" y="29"/>
                  <a:pt x="105" y="29"/>
                </a:cubicBezTo>
                <a:cubicBezTo>
                  <a:pt x="105" y="28"/>
                  <a:pt x="103" y="27"/>
                  <a:pt x="103" y="27"/>
                </a:cubicBezTo>
                <a:cubicBezTo>
                  <a:pt x="103" y="27"/>
                  <a:pt x="101" y="25"/>
                  <a:pt x="101" y="25"/>
                </a:cubicBezTo>
                <a:cubicBezTo>
                  <a:pt x="101" y="24"/>
                  <a:pt x="102" y="24"/>
                  <a:pt x="102" y="23"/>
                </a:cubicBezTo>
                <a:cubicBezTo>
                  <a:pt x="103" y="22"/>
                  <a:pt x="103" y="21"/>
                  <a:pt x="104" y="21"/>
                </a:cubicBezTo>
                <a:cubicBezTo>
                  <a:pt x="104" y="20"/>
                  <a:pt x="105" y="19"/>
                  <a:pt x="106" y="19"/>
                </a:cubicBezTo>
                <a:cubicBezTo>
                  <a:pt x="106" y="18"/>
                  <a:pt x="107" y="20"/>
                  <a:pt x="108" y="20"/>
                </a:cubicBezTo>
                <a:cubicBezTo>
                  <a:pt x="108" y="20"/>
                  <a:pt x="110" y="18"/>
                  <a:pt x="110" y="18"/>
                </a:cubicBezTo>
                <a:cubicBezTo>
                  <a:pt x="110" y="17"/>
                  <a:pt x="111" y="16"/>
                  <a:pt x="111" y="16"/>
                </a:cubicBezTo>
                <a:cubicBezTo>
                  <a:pt x="111" y="16"/>
                  <a:pt x="109" y="14"/>
                  <a:pt x="109" y="14"/>
                </a:cubicBezTo>
                <a:cubicBezTo>
                  <a:pt x="109" y="14"/>
                  <a:pt x="107" y="16"/>
                  <a:pt x="107" y="16"/>
                </a:cubicBezTo>
                <a:cubicBezTo>
                  <a:pt x="107" y="16"/>
                  <a:pt x="105" y="15"/>
                  <a:pt x="105" y="15"/>
                </a:cubicBezTo>
                <a:cubicBezTo>
                  <a:pt x="105" y="14"/>
                  <a:pt x="107" y="13"/>
                  <a:pt x="107" y="12"/>
                </a:cubicBezTo>
                <a:cubicBezTo>
                  <a:pt x="107" y="12"/>
                  <a:pt x="108" y="11"/>
                  <a:pt x="109" y="10"/>
                </a:cubicBezTo>
                <a:cubicBezTo>
                  <a:pt x="109" y="10"/>
                  <a:pt x="106" y="9"/>
                  <a:pt x="106" y="8"/>
                </a:cubicBezTo>
                <a:cubicBezTo>
                  <a:pt x="106" y="8"/>
                  <a:pt x="108" y="7"/>
                  <a:pt x="108" y="6"/>
                </a:cubicBezTo>
                <a:cubicBezTo>
                  <a:pt x="108" y="5"/>
                  <a:pt x="109" y="5"/>
                  <a:pt x="110" y="4"/>
                </a:cubicBezTo>
                <a:cubicBezTo>
                  <a:pt x="110" y="4"/>
                  <a:pt x="107" y="2"/>
                  <a:pt x="107" y="2"/>
                </a:cubicBezTo>
                <a:cubicBezTo>
                  <a:pt x="108" y="2"/>
                  <a:pt x="109" y="0"/>
                  <a:pt x="109" y="0"/>
                </a:cubicBezTo>
                <a:cubicBezTo>
                  <a:pt x="109" y="0"/>
                  <a:pt x="111" y="2"/>
                  <a:pt x="111" y="2"/>
                </a:cubicBezTo>
                <a:cubicBezTo>
                  <a:pt x="111" y="2"/>
                  <a:pt x="110" y="4"/>
                  <a:pt x="110" y="4"/>
                </a:cubicBezTo>
                <a:cubicBezTo>
                  <a:pt x="110" y="5"/>
                  <a:pt x="111" y="5"/>
                  <a:pt x="112" y="6"/>
                </a:cubicBezTo>
                <a:cubicBezTo>
                  <a:pt x="112" y="6"/>
                  <a:pt x="114" y="7"/>
                  <a:pt x="114" y="7"/>
                </a:cubicBezTo>
                <a:cubicBezTo>
                  <a:pt x="114" y="8"/>
                  <a:pt x="113" y="9"/>
                  <a:pt x="112" y="10"/>
                </a:cubicBezTo>
                <a:cubicBezTo>
                  <a:pt x="113" y="10"/>
                  <a:pt x="114" y="11"/>
                  <a:pt x="115" y="11"/>
                </a:cubicBezTo>
                <a:cubicBezTo>
                  <a:pt x="115" y="11"/>
                  <a:pt x="116" y="9"/>
                  <a:pt x="116" y="9"/>
                </a:cubicBezTo>
                <a:cubicBezTo>
                  <a:pt x="116" y="9"/>
                  <a:pt x="114" y="8"/>
                  <a:pt x="114" y="7"/>
                </a:cubicBezTo>
                <a:cubicBezTo>
                  <a:pt x="114" y="7"/>
                  <a:pt x="115" y="6"/>
                  <a:pt x="116" y="5"/>
                </a:cubicBezTo>
                <a:cubicBezTo>
                  <a:pt x="116" y="5"/>
                  <a:pt x="117" y="3"/>
                  <a:pt x="118" y="3"/>
                </a:cubicBezTo>
                <a:cubicBezTo>
                  <a:pt x="118" y="3"/>
                  <a:pt x="120" y="4"/>
                  <a:pt x="120" y="5"/>
                </a:cubicBezTo>
                <a:cubicBezTo>
                  <a:pt x="120" y="5"/>
                  <a:pt x="118" y="6"/>
                  <a:pt x="118" y="7"/>
                </a:cubicBezTo>
                <a:cubicBezTo>
                  <a:pt x="118" y="8"/>
                  <a:pt x="120" y="8"/>
                  <a:pt x="120" y="9"/>
                </a:cubicBezTo>
                <a:cubicBezTo>
                  <a:pt x="119" y="10"/>
                  <a:pt x="118" y="11"/>
                  <a:pt x="117" y="13"/>
                </a:cubicBezTo>
                <a:cubicBezTo>
                  <a:pt x="116" y="14"/>
                  <a:pt x="115" y="16"/>
                  <a:pt x="114" y="17"/>
                </a:cubicBezTo>
                <a:cubicBezTo>
                  <a:pt x="115" y="19"/>
                  <a:pt x="116" y="20"/>
                  <a:pt x="118" y="21"/>
                </a:cubicBezTo>
                <a:cubicBezTo>
                  <a:pt x="119" y="21"/>
                  <a:pt x="119" y="22"/>
                  <a:pt x="120" y="23"/>
                </a:cubicBezTo>
                <a:cubicBezTo>
                  <a:pt x="121" y="22"/>
                  <a:pt x="121" y="20"/>
                  <a:pt x="122" y="20"/>
                </a:cubicBezTo>
                <a:cubicBezTo>
                  <a:pt x="122" y="20"/>
                  <a:pt x="124" y="22"/>
                  <a:pt x="124" y="22"/>
                </a:cubicBezTo>
                <a:cubicBezTo>
                  <a:pt x="124" y="22"/>
                  <a:pt x="126" y="24"/>
                  <a:pt x="126" y="24"/>
                </a:cubicBezTo>
                <a:cubicBezTo>
                  <a:pt x="127" y="24"/>
                  <a:pt x="128" y="22"/>
                  <a:pt x="128" y="22"/>
                </a:cubicBezTo>
                <a:cubicBezTo>
                  <a:pt x="129" y="21"/>
                  <a:pt x="130" y="20"/>
                  <a:pt x="130" y="19"/>
                </a:cubicBezTo>
                <a:cubicBezTo>
                  <a:pt x="130" y="19"/>
                  <a:pt x="128" y="18"/>
                  <a:pt x="128" y="18"/>
                </a:cubicBezTo>
                <a:cubicBezTo>
                  <a:pt x="128" y="17"/>
                  <a:pt x="129" y="16"/>
                  <a:pt x="129" y="15"/>
                </a:cubicBezTo>
                <a:cubicBezTo>
                  <a:pt x="129" y="15"/>
                  <a:pt x="131" y="17"/>
                  <a:pt x="131" y="17"/>
                </a:cubicBezTo>
                <a:cubicBezTo>
                  <a:pt x="132" y="17"/>
                  <a:pt x="133" y="15"/>
                  <a:pt x="133" y="15"/>
                </a:cubicBezTo>
                <a:cubicBezTo>
                  <a:pt x="134" y="14"/>
                  <a:pt x="134" y="13"/>
                  <a:pt x="135" y="13"/>
                </a:cubicBezTo>
                <a:cubicBezTo>
                  <a:pt x="135" y="13"/>
                  <a:pt x="137" y="14"/>
                  <a:pt x="137" y="14"/>
                </a:cubicBezTo>
                <a:cubicBezTo>
                  <a:pt x="137" y="15"/>
                  <a:pt x="135" y="16"/>
                  <a:pt x="135" y="17"/>
                </a:cubicBezTo>
                <a:cubicBezTo>
                  <a:pt x="136" y="17"/>
                  <a:pt x="137" y="18"/>
                  <a:pt x="138" y="18"/>
                </a:cubicBezTo>
                <a:cubicBezTo>
                  <a:pt x="138" y="19"/>
                  <a:pt x="139" y="20"/>
                  <a:pt x="140" y="20"/>
                </a:cubicBezTo>
                <a:cubicBezTo>
                  <a:pt x="140" y="20"/>
                  <a:pt x="142" y="22"/>
                  <a:pt x="142" y="22"/>
                </a:cubicBezTo>
                <a:cubicBezTo>
                  <a:pt x="142" y="22"/>
                  <a:pt x="144" y="20"/>
                  <a:pt x="144" y="19"/>
                </a:cubicBezTo>
                <a:cubicBezTo>
                  <a:pt x="144" y="19"/>
                  <a:pt x="146" y="17"/>
                  <a:pt x="146" y="17"/>
                </a:cubicBezTo>
                <a:cubicBezTo>
                  <a:pt x="146" y="17"/>
                  <a:pt x="148" y="18"/>
                  <a:pt x="148" y="19"/>
                </a:cubicBezTo>
                <a:cubicBezTo>
                  <a:pt x="148" y="19"/>
                  <a:pt x="146" y="21"/>
                  <a:pt x="146" y="21"/>
                </a:cubicBezTo>
                <a:cubicBezTo>
                  <a:pt x="146" y="22"/>
                  <a:pt x="145" y="23"/>
                  <a:pt x="144" y="23"/>
                </a:cubicBezTo>
                <a:cubicBezTo>
                  <a:pt x="144" y="24"/>
                  <a:pt x="143" y="25"/>
                  <a:pt x="143" y="26"/>
                </a:cubicBezTo>
                <a:cubicBezTo>
                  <a:pt x="143" y="26"/>
                  <a:pt x="145" y="27"/>
                  <a:pt x="145" y="27"/>
                </a:cubicBezTo>
                <a:cubicBezTo>
                  <a:pt x="145" y="28"/>
                  <a:pt x="143" y="29"/>
                  <a:pt x="143" y="29"/>
                </a:cubicBezTo>
                <a:cubicBezTo>
                  <a:pt x="143" y="30"/>
                  <a:pt x="145" y="31"/>
                  <a:pt x="145" y="31"/>
                </a:cubicBezTo>
                <a:cubicBezTo>
                  <a:pt x="146" y="31"/>
                  <a:pt x="147" y="29"/>
                  <a:pt x="147" y="29"/>
                </a:cubicBezTo>
                <a:cubicBezTo>
                  <a:pt x="148" y="29"/>
                  <a:pt x="149" y="31"/>
                  <a:pt x="149" y="31"/>
                </a:cubicBezTo>
                <a:cubicBezTo>
                  <a:pt x="150" y="30"/>
                  <a:pt x="150" y="29"/>
                  <a:pt x="151" y="28"/>
                </a:cubicBezTo>
                <a:cubicBezTo>
                  <a:pt x="151" y="28"/>
                  <a:pt x="153" y="27"/>
                  <a:pt x="153" y="26"/>
                </a:cubicBezTo>
                <a:cubicBezTo>
                  <a:pt x="153" y="26"/>
                  <a:pt x="151" y="25"/>
                  <a:pt x="151" y="24"/>
                </a:cubicBezTo>
                <a:cubicBezTo>
                  <a:pt x="150" y="24"/>
                  <a:pt x="152" y="23"/>
                  <a:pt x="152" y="22"/>
                </a:cubicBezTo>
                <a:cubicBezTo>
                  <a:pt x="152" y="22"/>
                  <a:pt x="153" y="21"/>
                  <a:pt x="154" y="20"/>
                </a:cubicBezTo>
                <a:cubicBezTo>
                  <a:pt x="154" y="20"/>
                  <a:pt x="156" y="18"/>
                  <a:pt x="156" y="18"/>
                </a:cubicBezTo>
                <a:cubicBezTo>
                  <a:pt x="156" y="18"/>
                  <a:pt x="153" y="16"/>
                  <a:pt x="153" y="16"/>
                </a:cubicBezTo>
                <a:cubicBezTo>
                  <a:pt x="154" y="15"/>
                  <a:pt x="155" y="15"/>
                  <a:pt x="155" y="14"/>
                </a:cubicBezTo>
                <a:cubicBezTo>
                  <a:pt x="156" y="13"/>
                  <a:pt x="156" y="12"/>
                  <a:pt x="157" y="12"/>
                </a:cubicBezTo>
                <a:cubicBezTo>
                  <a:pt x="157" y="11"/>
                  <a:pt x="159" y="13"/>
                  <a:pt x="159" y="13"/>
                </a:cubicBezTo>
                <a:cubicBezTo>
                  <a:pt x="160" y="13"/>
                  <a:pt x="160" y="11"/>
                  <a:pt x="161" y="11"/>
                </a:cubicBezTo>
                <a:cubicBezTo>
                  <a:pt x="161" y="11"/>
                  <a:pt x="162" y="13"/>
                  <a:pt x="163" y="13"/>
                </a:cubicBezTo>
                <a:cubicBezTo>
                  <a:pt x="164" y="13"/>
                  <a:pt x="164" y="11"/>
                  <a:pt x="165" y="11"/>
                </a:cubicBezTo>
                <a:cubicBezTo>
                  <a:pt x="165" y="11"/>
                  <a:pt x="166" y="12"/>
                  <a:pt x="167" y="12"/>
                </a:cubicBezTo>
                <a:cubicBezTo>
                  <a:pt x="168" y="11"/>
                  <a:pt x="169" y="9"/>
                  <a:pt x="170" y="8"/>
                </a:cubicBezTo>
                <a:cubicBezTo>
                  <a:pt x="171" y="8"/>
                  <a:pt x="172" y="9"/>
                  <a:pt x="173" y="10"/>
                </a:cubicBezTo>
                <a:cubicBezTo>
                  <a:pt x="173" y="10"/>
                  <a:pt x="171" y="11"/>
                  <a:pt x="171" y="12"/>
                </a:cubicBezTo>
                <a:cubicBezTo>
                  <a:pt x="170" y="12"/>
                  <a:pt x="169" y="13"/>
                  <a:pt x="169" y="14"/>
                </a:cubicBezTo>
                <a:cubicBezTo>
                  <a:pt x="169" y="15"/>
                  <a:pt x="167" y="16"/>
                  <a:pt x="167" y="16"/>
                </a:cubicBezTo>
                <a:cubicBezTo>
                  <a:pt x="168" y="17"/>
                  <a:pt x="170" y="17"/>
                  <a:pt x="170" y="18"/>
                </a:cubicBezTo>
                <a:cubicBezTo>
                  <a:pt x="170" y="18"/>
                  <a:pt x="168" y="20"/>
                  <a:pt x="168" y="20"/>
                </a:cubicBezTo>
                <a:cubicBezTo>
                  <a:pt x="168" y="20"/>
                  <a:pt x="170" y="22"/>
                  <a:pt x="170" y="22"/>
                </a:cubicBezTo>
                <a:cubicBezTo>
                  <a:pt x="171" y="22"/>
                  <a:pt x="171" y="20"/>
                  <a:pt x="172" y="20"/>
                </a:cubicBezTo>
                <a:cubicBezTo>
                  <a:pt x="173" y="20"/>
                  <a:pt x="173" y="21"/>
                  <a:pt x="174" y="21"/>
                </a:cubicBezTo>
                <a:cubicBezTo>
                  <a:pt x="174" y="21"/>
                  <a:pt x="176" y="20"/>
                  <a:pt x="176" y="19"/>
                </a:cubicBezTo>
                <a:cubicBezTo>
                  <a:pt x="176" y="19"/>
                  <a:pt x="174" y="18"/>
                  <a:pt x="174" y="17"/>
                </a:cubicBezTo>
                <a:cubicBezTo>
                  <a:pt x="174" y="17"/>
                  <a:pt x="175" y="16"/>
                  <a:pt x="175" y="15"/>
                </a:cubicBezTo>
                <a:cubicBezTo>
                  <a:pt x="176" y="14"/>
                  <a:pt x="176" y="14"/>
                  <a:pt x="177" y="13"/>
                </a:cubicBezTo>
                <a:cubicBezTo>
                  <a:pt x="178" y="12"/>
                  <a:pt x="178" y="11"/>
                  <a:pt x="179" y="11"/>
                </a:cubicBezTo>
                <a:cubicBezTo>
                  <a:pt x="179" y="10"/>
                  <a:pt x="180" y="9"/>
                  <a:pt x="180" y="8"/>
                </a:cubicBezTo>
                <a:cubicBezTo>
                  <a:pt x="181" y="8"/>
                  <a:pt x="182" y="6"/>
                  <a:pt x="182" y="6"/>
                </a:cubicBezTo>
                <a:cubicBezTo>
                  <a:pt x="182" y="6"/>
                  <a:pt x="184" y="8"/>
                  <a:pt x="184" y="8"/>
                </a:cubicBezTo>
                <a:cubicBezTo>
                  <a:pt x="184" y="8"/>
                  <a:pt x="183" y="10"/>
                  <a:pt x="183" y="10"/>
                </a:cubicBezTo>
                <a:cubicBezTo>
                  <a:pt x="183" y="10"/>
                  <a:pt x="181" y="12"/>
                  <a:pt x="181" y="12"/>
                </a:cubicBezTo>
                <a:cubicBezTo>
                  <a:pt x="182" y="13"/>
                  <a:pt x="183" y="14"/>
                  <a:pt x="183" y="14"/>
                </a:cubicBezTo>
                <a:cubicBezTo>
                  <a:pt x="184" y="14"/>
                  <a:pt x="185" y="12"/>
                  <a:pt x="185" y="12"/>
                </a:cubicBezTo>
                <a:cubicBezTo>
                  <a:pt x="186" y="12"/>
                  <a:pt x="187" y="13"/>
                  <a:pt x="187" y="14"/>
                </a:cubicBezTo>
                <a:cubicBezTo>
                  <a:pt x="188" y="14"/>
                  <a:pt x="189" y="15"/>
                  <a:pt x="189" y="15"/>
                </a:cubicBezTo>
                <a:cubicBezTo>
                  <a:pt x="190" y="15"/>
                  <a:pt x="190" y="13"/>
                  <a:pt x="191" y="13"/>
                </a:cubicBezTo>
                <a:cubicBezTo>
                  <a:pt x="192" y="13"/>
                  <a:pt x="193" y="15"/>
                  <a:pt x="193" y="15"/>
                </a:cubicBezTo>
                <a:cubicBezTo>
                  <a:pt x="194" y="15"/>
                  <a:pt x="195" y="12"/>
                  <a:pt x="195" y="13"/>
                </a:cubicBezTo>
                <a:cubicBezTo>
                  <a:pt x="196" y="13"/>
                  <a:pt x="197" y="14"/>
                  <a:pt x="197" y="14"/>
                </a:cubicBezTo>
                <a:cubicBezTo>
                  <a:pt x="198" y="15"/>
                  <a:pt x="199" y="15"/>
                  <a:pt x="199" y="16"/>
                </a:cubicBezTo>
                <a:cubicBezTo>
                  <a:pt x="200" y="16"/>
                  <a:pt x="201" y="18"/>
                  <a:pt x="202" y="18"/>
                </a:cubicBezTo>
                <a:cubicBezTo>
                  <a:pt x="202" y="18"/>
                  <a:pt x="203" y="15"/>
                  <a:pt x="203" y="15"/>
                </a:cubicBezTo>
                <a:cubicBezTo>
                  <a:pt x="204" y="16"/>
                  <a:pt x="206" y="17"/>
                  <a:pt x="206" y="17"/>
                </a:cubicBezTo>
                <a:cubicBezTo>
                  <a:pt x="206" y="18"/>
                  <a:pt x="204" y="19"/>
                  <a:pt x="204" y="19"/>
                </a:cubicBezTo>
                <a:cubicBezTo>
                  <a:pt x="204" y="20"/>
                  <a:pt x="206" y="21"/>
                  <a:pt x="206" y="21"/>
                </a:cubicBezTo>
                <a:cubicBezTo>
                  <a:pt x="206" y="22"/>
                  <a:pt x="205" y="23"/>
                  <a:pt x="204" y="23"/>
                </a:cubicBezTo>
                <a:cubicBezTo>
                  <a:pt x="204" y="24"/>
                  <a:pt x="203" y="25"/>
                  <a:pt x="203" y="26"/>
                </a:cubicBezTo>
                <a:cubicBezTo>
                  <a:pt x="203" y="26"/>
                  <a:pt x="205" y="27"/>
                  <a:pt x="205" y="27"/>
                </a:cubicBezTo>
                <a:cubicBezTo>
                  <a:pt x="206" y="26"/>
                  <a:pt x="207" y="24"/>
                  <a:pt x="208" y="23"/>
                </a:cubicBezTo>
                <a:cubicBezTo>
                  <a:pt x="209" y="22"/>
                  <a:pt x="210" y="21"/>
                  <a:pt x="210" y="21"/>
                </a:cubicBezTo>
                <a:cubicBezTo>
                  <a:pt x="210" y="20"/>
                  <a:pt x="208" y="19"/>
                  <a:pt x="208" y="19"/>
                </a:cubicBezTo>
                <a:cubicBezTo>
                  <a:pt x="208" y="18"/>
                  <a:pt x="209" y="17"/>
                  <a:pt x="210" y="17"/>
                </a:cubicBezTo>
                <a:cubicBezTo>
                  <a:pt x="210" y="16"/>
                  <a:pt x="211" y="14"/>
                  <a:pt x="211" y="14"/>
                </a:cubicBezTo>
                <a:cubicBezTo>
                  <a:pt x="212" y="14"/>
                  <a:pt x="213" y="16"/>
                  <a:pt x="214" y="16"/>
                </a:cubicBezTo>
                <a:cubicBezTo>
                  <a:pt x="212" y="18"/>
                  <a:pt x="211" y="19"/>
                  <a:pt x="210" y="21"/>
                </a:cubicBezTo>
                <a:cubicBezTo>
                  <a:pt x="210" y="21"/>
                  <a:pt x="212" y="22"/>
                  <a:pt x="212" y="22"/>
                </a:cubicBezTo>
                <a:cubicBezTo>
                  <a:pt x="212" y="23"/>
                  <a:pt x="211" y="24"/>
                  <a:pt x="211" y="24"/>
                </a:cubicBezTo>
                <a:cubicBezTo>
                  <a:pt x="210" y="25"/>
                  <a:pt x="209" y="26"/>
                  <a:pt x="209" y="27"/>
                </a:cubicBezTo>
                <a:cubicBezTo>
                  <a:pt x="208" y="27"/>
                  <a:pt x="207" y="28"/>
                  <a:pt x="207" y="29"/>
                </a:cubicBezTo>
                <a:cubicBezTo>
                  <a:pt x="207" y="29"/>
                  <a:pt x="209" y="30"/>
                  <a:pt x="209" y="31"/>
                </a:cubicBezTo>
                <a:cubicBezTo>
                  <a:pt x="210" y="30"/>
                  <a:pt x="211" y="29"/>
                  <a:pt x="211" y="28"/>
                </a:cubicBezTo>
                <a:cubicBezTo>
                  <a:pt x="212" y="28"/>
                  <a:pt x="213" y="27"/>
                  <a:pt x="213" y="26"/>
                </a:cubicBezTo>
                <a:cubicBezTo>
                  <a:pt x="213" y="26"/>
                  <a:pt x="215" y="24"/>
                  <a:pt x="215" y="24"/>
                </a:cubicBezTo>
                <a:cubicBezTo>
                  <a:pt x="215" y="24"/>
                  <a:pt x="212" y="22"/>
                  <a:pt x="212" y="22"/>
                </a:cubicBezTo>
                <a:cubicBezTo>
                  <a:pt x="213" y="22"/>
                  <a:pt x="214" y="20"/>
                  <a:pt x="214" y="20"/>
                </a:cubicBezTo>
                <a:cubicBezTo>
                  <a:pt x="214" y="20"/>
                  <a:pt x="216" y="21"/>
                  <a:pt x="216" y="22"/>
                </a:cubicBezTo>
                <a:cubicBezTo>
                  <a:pt x="217" y="22"/>
                  <a:pt x="218" y="23"/>
                  <a:pt x="218" y="23"/>
                </a:cubicBezTo>
                <a:cubicBezTo>
                  <a:pt x="219" y="23"/>
                  <a:pt x="220" y="21"/>
                  <a:pt x="220" y="21"/>
                </a:cubicBezTo>
                <a:cubicBezTo>
                  <a:pt x="220" y="21"/>
                  <a:pt x="222" y="19"/>
                  <a:pt x="222" y="19"/>
                </a:cubicBezTo>
                <a:cubicBezTo>
                  <a:pt x="222" y="19"/>
                  <a:pt x="224" y="21"/>
                  <a:pt x="224" y="21"/>
                </a:cubicBezTo>
                <a:cubicBezTo>
                  <a:pt x="224" y="20"/>
                  <a:pt x="226" y="19"/>
                  <a:pt x="226" y="18"/>
                </a:cubicBezTo>
                <a:cubicBezTo>
                  <a:pt x="226" y="18"/>
                  <a:pt x="224" y="17"/>
                  <a:pt x="224" y="17"/>
                </a:cubicBezTo>
                <a:cubicBezTo>
                  <a:pt x="224" y="16"/>
                  <a:pt x="225" y="15"/>
                  <a:pt x="225" y="14"/>
                </a:cubicBezTo>
                <a:cubicBezTo>
                  <a:pt x="226" y="14"/>
                  <a:pt x="227" y="12"/>
                  <a:pt x="227" y="12"/>
                </a:cubicBezTo>
                <a:cubicBezTo>
                  <a:pt x="227" y="12"/>
                  <a:pt x="229" y="14"/>
                  <a:pt x="229" y="14"/>
                </a:cubicBezTo>
                <a:cubicBezTo>
                  <a:pt x="230" y="14"/>
                  <a:pt x="231" y="15"/>
                  <a:pt x="231" y="16"/>
                </a:cubicBezTo>
                <a:cubicBezTo>
                  <a:pt x="232" y="16"/>
                  <a:pt x="233" y="17"/>
                  <a:pt x="234" y="17"/>
                </a:cubicBezTo>
                <a:cubicBezTo>
                  <a:pt x="234" y="17"/>
                  <a:pt x="235" y="15"/>
                  <a:pt x="235" y="15"/>
                </a:cubicBezTo>
                <a:cubicBezTo>
                  <a:pt x="236" y="15"/>
                  <a:pt x="237" y="16"/>
                  <a:pt x="238" y="17"/>
                </a:cubicBezTo>
                <a:cubicBezTo>
                  <a:pt x="238" y="17"/>
                  <a:pt x="240" y="19"/>
                  <a:pt x="240" y="19"/>
                </a:cubicBezTo>
                <a:cubicBezTo>
                  <a:pt x="240" y="18"/>
                  <a:pt x="241" y="17"/>
                  <a:pt x="242" y="16"/>
                </a:cubicBezTo>
                <a:cubicBezTo>
                  <a:pt x="242" y="16"/>
                  <a:pt x="243" y="14"/>
                  <a:pt x="243" y="14"/>
                </a:cubicBezTo>
                <a:cubicBezTo>
                  <a:pt x="243" y="14"/>
                  <a:pt x="241" y="12"/>
                  <a:pt x="241" y="12"/>
                </a:cubicBezTo>
                <a:cubicBezTo>
                  <a:pt x="241" y="12"/>
                  <a:pt x="242" y="10"/>
                  <a:pt x="243" y="10"/>
                </a:cubicBezTo>
                <a:cubicBezTo>
                  <a:pt x="243" y="10"/>
                  <a:pt x="245" y="12"/>
                  <a:pt x="245" y="12"/>
                </a:cubicBezTo>
                <a:cubicBezTo>
                  <a:pt x="245" y="12"/>
                  <a:pt x="247" y="13"/>
                  <a:pt x="247" y="14"/>
                </a:cubicBezTo>
                <a:cubicBezTo>
                  <a:pt x="247" y="14"/>
                  <a:pt x="246" y="15"/>
                  <a:pt x="246" y="16"/>
                </a:cubicBezTo>
                <a:cubicBezTo>
                  <a:pt x="245" y="16"/>
                  <a:pt x="244" y="17"/>
                  <a:pt x="244" y="18"/>
                </a:cubicBezTo>
                <a:cubicBezTo>
                  <a:pt x="244" y="18"/>
                  <a:pt x="246" y="19"/>
                  <a:pt x="246" y="20"/>
                </a:cubicBezTo>
                <a:cubicBezTo>
                  <a:pt x="247" y="19"/>
                  <a:pt x="247" y="18"/>
                  <a:pt x="248" y="17"/>
                </a:cubicBezTo>
                <a:cubicBezTo>
                  <a:pt x="248" y="17"/>
                  <a:pt x="249" y="15"/>
                  <a:pt x="249" y="15"/>
                </a:cubicBezTo>
                <a:cubicBezTo>
                  <a:pt x="250" y="15"/>
                  <a:pt x="252" y="17"/>
                  <a:pt x="252" y="17"/>
                </a:cubicBezTo>
                <a:cubicBezTo>
                  <a:pt x="252" y="17"/>
                  <a:pt x="253" y="15"/>
                  <a:pt x="253" y="15"/>
                </a:cubicBezTo>
                <a:cubicBezTo>
                  <a:pt x="253" y="14"/>
                  <a:pt x="251" y="14"/>
                  <a:pt x="251" y="13"/>
                </a:cubicBezTo>
                <a:cubicBezTo>
                  <a:pt x="251" y="12"/>
                  <a:pt x="253" y="11"/>
                  <a:pt x="253" y="11"/>
                </a:cubicBezTo>
                <a:cubicBezTo>
                  <a:pt x="253" y="10"/>
                  <a:pt x="254" y="9"/>
                  <a:pt x="255" y="9"/>
                </a:cubicBezTo>
                <a:cubicBezTo>
                  <a:pt x="255" y="8"/>
                  <a:pt x="256" y="10"/>
                  <a:pt x="257" y="10"/>
                </a:cubicBezTo>
                <a:cubicBezTo>
                  <a:pt x="258" y="10"/>
                  <a:pt x="258" y="8"/>
                  <a:pt x="258" y="8"/>
                </a:cubicBezTo>
                <a:cubicBezTo>
                  <a:pt x="259" y="8"/>
                  <a:pt x="260" y="10"/>
                  <a:pt x="261" y="10"/>
                </a:cubicBezTo>
                <a:cubicBezTo>
                  <a:pt x="261" y="10"/>
                  <a:pt x="259" y="11"/>
                  <a:pt x="259" y="12"/>
                </a:cubicBezTo>
                <a:cubicBezTo>
                  <a:pt x="259" y="12"/>
                  <a:pt x="261" y="13"/>
                  <a:pt x="261" y="14"/>
                </a:cubicBezTo>
                <a:cubicBezTo>
                  <a:pt x="261" y="14"/>
                  <a:pt x="260" y="15"/>
                  <a:pt x="260" y="16"/>
                </a:cubicBezTo>
                <a:cubicBezTo>
                  <a:pt x="259" y="17"/>
                  <a:pt x="258" y="18"/>
                  <a:pt x="258" y="18"/>
                </a:cubicBezTo>
                <a:cubicBezTo>
                  <a:pt x="258" y="18"/>
                  <a:pt x="256" y="16"/>
                  <a:pt x="256" y="16"/>
                </a:cubicBezTo>
                <a:cubicBezTo>
                  <a:pt x="255" y="16"/>
                  <a:pt x="255" y="19"/>
                  <a:pt x="254" y="19"/>
                </a:cubicBezTo>
                <a:cubicBezTo>
                  <a:pt x="253" y="19"/>
                  <a:pt x="252" y="17"/>
                  <a:pt x="252" y="17"/>
                </a:cubicBezTo>
                <a:cubicBezTo>
                  <a:pt x="251" y="17"/>
                  <a:pt x="251" y="19"/>
                  <a:pt x="250" y="19"/>
                </a:cubicBezTo>
                <a:cubicBezTo>
                  <a:pt x="251" y="20"/>
                  <a:pt x="253" y="21"/>
                  <a:pt x="254" y="23"/>
                </a:cubicBezTo>
                <a:cubicBezTo>
                  <a:pt x="255" y="23"/>
                  <a:pt x="256" y="24"/>
                  <a:pt x="257" y="24"/>
                </a:cubicBezTo>
                <a:cubicBezTo>
                  <a:pt x="257" y="24"/>
                  <a:pt x="258" y="22"/>
                  <a:pt x="258" y="22"/>
                </a:cubicBezTo>
                <a:cubicBezTo>
                  <a:pt x="259" y="22"/>
                  <a:pt x="260" y="24"/>
                  <a:pt x="261" y="24"/>
                </a:cubicBezTo>
                <a:cubicBezTo>
                  <a:pt x="261" y="24"/>
                  <a:pt x="263" y="26"/>
                  <a:pt x="263" y="25"/>
                </a:cubicBezTo>
                <a:cubicBezTo>
                  <a:pt x="263" y="25"/>
                  <a:pt x="265" y="23"/>
                  <a:pt x="265" y="23"/>
                </a:cubicBezTo>
                <a:cubicBezTo>
                  <a:pt x="264" y="23"/>
                  <a:pt x="262" y="22"/>
                  <a:pt x="262" y="22"/>
                </a:cubicBezTo>
                <a:cubicBezTo>
                  <a:pt x="262" y="21"/>
                  <a:pt x="264" y="20"/>
                  <a:pt x="264" y="19"/>
                </a:cubicBezTo>
                <a:cubicBezTo>
                  <a:pt x="264" y="19"/>
                  <a:pt x="265" y="18"/>
                  <a:pt x="266" y="17"/>
                </a:cubicBezTo>
                <a:cubicBezTo>
                  <a:pt x="266" y="16"/>
                  <a:pt x="267" y="15"/>
                  <a:pt x="267" y="15"/>
                </a:cubicBezTo>
                <a:cubicBezTo>
                  <a:pt x="268" y="15"/>
                  <a:pt x="269" y="17"/>
                  <a:pt x="270" y="17"/>
                </a:cubicBezTo>
                <a:cubicBezTo>
                  <a:pt x="270" y="16"/>
                  <a:pt x="271" y="14"/>
                  <a:pt x="271" y="14"/>
                </a:cubicBezTo>
                <a:cubicBezTo>
                  <a:pt x="272" y="14"/>
                  <a:pt x="273" y="16"/>
                  <a:pt x="274" y="16"/>
                </a:cubicBezTo>
                <a:cubicBezTo>
                  <a:pt x="274" y="16"/>
                  <a:pt x="275" y="14"/>
                  <a:pt x="275" y="14"/>
                </a:cubicBezTo>
                <a:cubicBezTo>
                  <a:pt x="275" y="14"/>
                  <a:pt x="273" y="12"/>
                  <a:pt x="273" y="12"/>
                </a:cubicBezTo>
                <a:cubicBezTo>
                  <a:pt x="273" y="12"/>
                  <a:pt x="274" y="10"/>
                  <a:pt x="275" y="10"/>
                </a:cubicBezTo>
                <a:cubicBezTo>
                  <a:pt x="275" y="10"/>
                  <a:pt x="276" y="12"/>
                  <a:pt x="277" y="12"/>
                </a:cubicBezTo>
                <a:cubicBezTo>
                  <a:pt x="278" y="11"/>
                  <a:pt x="278" y="10"/>
                  <a:pt x="279" y="9"/>
                </a:cubicBezTo>
                <a:cubicBezTo>
                  <a:pt x="279" y="9"/>
                  <a:pt x="280" y="11"/>
                  <a:pt x="281" y="11"/>
                </a:cubicBezTo>
                <a:cubicBezTo>
                  <a:pt x="281" y="11"/>
                  <a:pt x="282" y="9"/>
                  <a:pt x="283" y="9"/>
                </a:cubicBezTo>
                <a:cubicBezTo>
                  <a:pt x="283" y="8"/>
                  <a:pt x="284" y="7"/>
                  <a:pt x="284" y="7"/>
                </a:cubicBezTo>
                <a:cubicBezTo>
                  <a:pt x="285" y="7"/>
                  <a:pt x="286" y="8"/>
                  <a:pt x="287" y="8"/>
                </a:cubicBezTo>
                <a:cubicBezTo>
                  <a:pt x="287" y="9"/>
                  <a:pt x="285" y="10"/>
                  <a:pt x="285" y="10"/>
                </a:cubicBezTo>
                <a:cubicBezTo>
                  <a:pt x="284" y="11"/>
                  <a:pt x="284" y="12"/>
                  <a:pt x="283" y="13"/>
                </a:cubicBezTo>
                <a:cubicBezTo>
                  <a:pt x="283" y="13"/>
                  <a:pt x="281" y="11"/>
                  <a:pt x="281" y="11"/>
                </a:cubicBezTo>
                <a:cubicBezTo>
                  <a:pt x="281" y="11"/>
                  <a:pt x="280" y="13"/>
                  <a:pt x="279" y="13"/>
                </a:cubicBezTo>
                <a:cubicBezTo>
                  <a:pt x="279" y="14"/>
                  <a:pt x="278" y="15"/>
                  <a:pt x="278" y="15"/>
                </a:cubicBezTo>
                <a:cubicBezTo>
                  <a:pt x="278" y="16"/>
                  <a:pt x="280" y="17"/>
                  <a:pt x="280" y="17"/>
                </a:cubicBezTo>
                <a:cubicBezTo>
                  <a:pt x="280" y="17"/>
                  <a:pt x="278" y="19"/>
                  <a:pt x="278" y="19"/>
                </a:cubicBezTo>
                <a:cubicBezTo>
                  <a:pt x="279" y="20"/>
                  <a:pt x="280" y="21"/>
                  <a:pt x="280" y="21"/>
                </a:cubicBezTo>
                <a:cubicBezTo>
                  <a:pt x="281" y="21"/>
                  <a:pt x="281" y="19"/>
                  <a:pt x="282" y="19"/>
                </a:cubicBezTo>
                <a:cubicBezTo>
                  <a:pt x="283" y="19"/>
                  <a:pt x="284" y="21"/>
                  <a:pt x="284" y="21"/>
                </a:cubicBezTo>
                <a:cubicBezTo>
                  <a:pt x="285" y="20"/>
                  <a:pt x="285" y="19"/>
                  <a:pt x="286" y="18"/>
                </a:cubicBezTo>
                <a:cubicBezTo>
                  <a:pt x="287" y="18"/>
                  <a:pt x="287" y="16"/>
                  <a:pt x="288" y="16"/>
                </a:cubicBezTo>
                <a:cubicBezTo>
                  <a:pt x="288" y="16"/>
                  <a:pt x="289" y="18"/>
                  <a:pt x="290" y="18"/>
                </a:cubicBezTo>
                <a:cubicBezTo>
                  <a:pt x="291" y="18"/>
                  <a:pt x="291" y="16"/>
                  <a:pt x="292" y="16"/>
                </a:cubicBezTo>
                <a:cubicBezTo>
                  <a:pt x="292" y="16"/>
                  <a:pt x="294" y="17"/>
                  <a:pt x="294" y="17"/>
                </a:cubicBezTo>
                <a:cubicBezTo>
                  <a:pt x="294" y="18"/>
                  <a:pt x="292" y="19"/>
                  <a:pt x="292" y="20"/>
                </a:cubicBezTo>
                <a:cubicBezTo>
                  <a:pt x="292" y="20"/>
                  <a:pt x="294" y="21"/>
                  <a:pt x="294" y="21"/>
                </a:cubicBezTo>
                <a:cubicBezTo>
                  <a:pt x="295" y="21"/>
                  <a:pt x="295" y="19"/>
                  <a:pt x="296" y="19"/>
                </a:cubicBezTo>
                <a:cubicBezTo>
                  <a:pt x="296" y="19"/>
                  <a:pt x="298" y="21"/>
                  <a:pt x="298" y="21"/>
                </a:cubicBezTo>
                <a:cubicBezTo>
                  <a:pt x="299" y="20"/>
                  <a:pt x="300" y="19"/>
                  <a:pt x="300" y="18"/>
                </a:cubicBezTo>
                <a:cubicBezTo>
                  <a:pt x="301" y="18"/>
                  <a:pt x="301" y="17"/>
                  <a:pt x="302" y="16"/>
                </a:cubicBezTo>
                <a:cubicBezTo>
                  <a:pt x="302" y="15"/>
                  <a:pt x="303" y="15"/>
                  <a:pt x="303" y="14"/>
                </a:cubicBezTo>
                <a:cubicBezTo>
                  <a:pt x="304" y="14"/>
                  <a:pt x="305" y="12"/>
                  <a:pt x="305" y="12"/>
                </a:cubicBezTo>
                <a:cubicBezTo>
                  <a:pt x="305" y="12"/>
                  <a:pt x="307" y="13"/>
                  <a:pt x="307" y="13"/>
                </a:cubicBezTo>
                <a:cubicBezTo>
                  <a:pt x="307" y="14"/>
                  <a:pt x="306" y="15"/>
                  <a:pt x="306" y="16"/>
                </a:cubicBezTo>
                <a:cubicBezTo>
                  <a:pt x="306" y="16"/>
                  <a:pt x="308" y="17"/>
                  <a:pt x="308" y="17"/>
                </a:cubicBezTo>
                <a:cubicBezTo>
                  <a:pt x="308" y="18"/>
                  <a:pt x="306" y="20"/>
                  <a:pt x="306" y="20"/>
                </a:cubicBezTo>
                <a:cubicBezTo>
                  <a:pt x="307" y="20"/>
                  <a:pt x="308" y="21"/>
                  <a:pt x="308" y="21"/>
                </a:cubicBezTo>
                <a:cubicBezTo>
                  <a:pt x="309" y="21"/>
                  <a:pt x="310" y="19"/>
                  <a:pt x="310" y="19"/>
                </a:cubicBezTo>
                <a:cubicBezTo>
                  <a:pt x="311" y="19"/>
                  <a:pt x="311" y="18"/>
                  <a:pt x="312" y="17"/>
                </a:cubicBezTo>
                <a:cubicBezTo>
                  <a:pt x="312" y="17"/>
                  <a:pt x="313" y="15"/>
                  <a:pt x="313" y="15"/>
                </a:cubicBezTo>
                <a:cubicBezTo>
                  <a:pt x="314" y="15"/>
                  <a:pt x="315" y="16"/>
                  <a:pt x="316" y="16"/>
                </a:cubicBezTo>
                <a:cubicBezTo>
                  <a:pt x="316" y="17"/>
                  <a:pt x="318" y="18"/>
                  <a:pt x="318" y="18"/>
                </a:cubicBezTo>
                <a:cubicBezTo>
                  <a:pt x="318" y="18"/>
                  <a:pt x="316" y="20"/>
                  <a:pt x="316" y="20"/>
                </a:cubicBezTo>
                <a:cubicBezTo>
                  <a:pt x="316" y="20"/>
                  <a:pt x="314" y="22"/>
                  <a:pt x="315" y="23"/>
                </a:cubicBezTo>
                <a:cubicBezTo>
                  <a:pt x="315" y="23"/>
                  <a:pt x="316" y="24"/>
                  <a:pt x="317" y="24"/>
                </a:cubicBezTo>
                <a:cubicBezTo>
                  <a:pt x="317" y="23"/>
                  <a:pt x="318" y="23"/>
                  <a:pt x="318" y="22"/>
                </a:cubicBezTo>
                <a:cubicBezTo>
                  <a:pt x="319" y="21"/>
                  <a:pt x="320" y="20"/>
                  <a:pt x="320" y="20"/>
                </a:cubicBezTo>
                <a:cubicBezTo>
                  <a:pt x="320" y="19"/>
                  <a:pt x="318" y="18"/>
                  <a:pt x="318" y="18"/>
                </a:cubicBezTo>
                <a:cubicBezTo>
                  <a:pt x="318" y="17"/>
                  <a:pt x="320" y="16"/>
                  <a:pt x="320" y="16"/>
                </a:cubicBezTo>
                <a:cubicBezTo>
                  <a:pt x="320" y="15"/>
                  <a:pt x="321" y="14"/>
                  <a:pt x="321" y="14"/>
                </a:cubicBezTo>
                <a:cubicBezTo>
                  <a:pt x="321" y="14"/>
                  <a:pt x="324" y="15"/>
                  <a:pt x="324" y="15"/>
                </a:cubicBezTo>
                <a:cubicBezTo>
                  <a:pt x="324" y="16"/>
                  <a:pt x="322" y="17"/>
                  <a:pt x="322" y="18"/>
                </a:cubicBezTo>
                <a:cubicBezTo>
                  <a:pt x="322" y="18"/>
                  <a:pt x="324" y="19"/>
                  <a:pt x="324" y="19"/>
                </a:cubicBezTo>
                <a:cubicBezTo>
                  <a:pt x="324" y="20"/>
                  <a:pt x="323" y="21"/>
                  <a:pt x="322" y="21"/>
                </a:cubicBezTo>
                <a:cubicBezTo>
                  <a:pt x="322" y="22"/>
                  <a:pt x="321" y="24"/>
                  <a:pt x="321" y="24"/>
                </a:cubicBezTo>
                <a:cubicBezTo>
                  <a:pt x="321" y="24"/>
                  <a:pt x="323" y="25"/>
                  <a:pt x="323" y="25"/>
                </a:cubicBezTo>
                <a:cubicBezTo>
                  <a:pt x="324" y="25"/>
                  <a:pt x="324" y="23"/>
                  <a:pt x="325" y="23"/>
                </a:cubicBezTo>
                <a:cubicBezTo>
                  <a:pt x="325" y="23"/>
                  <a:pt x="327" y="25"/>
                  <a:pt x="327" y="25"/>
                </a:cubicBezTo>
                <a:cubicBezTo>
                  <a:pt x="328" y="25"/>
                  <a:pt x="328" y="26"/>
                  <a:pt x="329" y="27"/>
                </a:cubicBezTo>
                <a:cubicBezTo>
                  <a:pt x="329" y="26"/>
                  <a:pt x="331" y="25"/>
                  <a:pt x="331" y="24"/>
                </a:cubicBezTo>
                <a:cubicBezTo>
                  <a:pt x="331" y="24"/>
                  <a:pt x="329" y="23"/>
                  <a:pt x="329" y="23"/>
                </a:cubicBezTo>
                <a:cubicBezTo>
                  <a:pt x="329" y="22"/>
                  <a:pt x="330" y="21"/>
                  <a:pt x="330" y="20"/>
                </a:cubicBezTo>
                <a:cubicBezTo>
                  <a:pt x="330" y="20"/>
                  <a:pt x="328" y="19"/>
                  <a:pt x="328" y="19"/>
                </a:cubicBezTo>
                <a:cubicBezTo>
                  <a:pt x="328" y="18"/>
                  <a:pt x="330" y="17"/>
                  <a:pt x="330" y="16"/>
                </a:cubicBezTo>
                <a:cubicBezTo>
                  <a:pt x="330" y="16"/>
                  <a:pt x="331" y="15"/>
                  <a:pt x="331" y="14"/>
                </a:cubicBezTo>
                <a:cubicBezTo>
                  <a:pt x="331" y="14"/>
                  <a:pt x="330" y="13"/>
                  <a:pt x="329" y="13"/>
                </a:cubicBezTo>
                <a:cubicBezTo>
                  <a:pt x="329" y="13"/>
                  <a:pt x="331" y="10"/>
                  <a:pt x="331" y="10"/>
                </a:cubicBezTo>
                <a:cubicBezTo>
                  <a:pt x="331" y="10"/>
                  <a:pt x="333" y="12"/>
                  <a:pt x="333" y="12"/>
                </a:cubicBezTo>
                <a:cubicBezTo>
                  <a:pt x="333" y="12"/>
                  <a:pt x="335" y="10"/>
                  <a:pt x="335" y="10"/>
                </a:cubicBezTo>
                <a:cubicBezTo>
                  <a:pt x="335" y="10"/>
                  <a:pt x="337" y="11"/>
                  <a:pt x="337" y="11"/>
                </a:cubicBezTo>
                <a:cubicBezTo>
                  <a:pt x="337" y="12"/>
                  <a:pt x="335" y="14"/>
                  <a:pt x="335" y="14"/>
                </a:cubicBezTo>
                <a:cubicBezTo>
                  <a:pt x="336" y="14"/>
                  <a:pt x="337" y="15"/>
                  <a:pt x="338" y="15"/>
                </a:cubicBezTo>
                <a:cubicBezTo>
                  <a:pt x="338" y="15"/>
                  <a:pt x="339" y="13"/>
                  <a:pt x="339" y="13"/>
                </a:cubicBezTo>
                <a:cubicBezTo>
                  <a:pt x="340" y="13"/>
                  <a:pt x="341" y="14"/>
                  <a:pt x="342" y="15"/>
                </a:cubicBezTo>
                <a:cubicBezTo>
                  <a:pt x="342" y="15"/>
                  <a:pt x="343" y="17"/>
                  <a:pt x="344" y="17"/>
                </a:cubicBezTo>
                <a:cubicBezTo>
                  <a:pt x="344" y="17"/>
                  <a:pt x="345" y="18"/>
                  <a:pt x="346" y="18"/>
                </a:cubicBezTo>
                <a:cubicBezTo>
                  <a:pt x="346" y="18"/>
                  <a:pt x="347" y="16"/>
                  <a:pt x="348" y="16"/>
                </a:cubicBezTo>
                <a:cubicBezTo>
                  <a:pt x="348" y="15"/>
                  <a:pt x="349" y="14"/>
                  <a:pt x="349" y="14"/>
                </a:cubicBezTo>
                <a:cubicBezTo>
                  <a:pt x="350" y="14"/>
                  <a:pt x="351" y="12"/>
                  <a:pt x="351" y="12"/>
                </a:cubicBezTo>
                <a:cubicBezTo>
                  <a:pt x="352" y="12"/>
                  <a:pt x="353" y="13"/>
                  <a:pt x="353" y="13"/>
                </a:cubicBezTo>
                <a:cubicBezTo>
                  <a:pt x="354" y="13"/>
                  <a:pt x="354" y="11"/>
                  <a:pt x="355" y="11"/>
                </a:cubicBezTo>
                <a:cubicBezTo>
                  <a:pt x="355" y="12"/>
                  <a:pt x="357" y="12"/>
                  <a:pt x="357" y="13"/>
                </a:cubicBezTo>
                <a:cubicBezTo>
                  <a:pt x="357" y="13"/>
                  <a:pt x="355" y="14"/>
                  <a:pt x="356" y="15"/>
                </a:cubicBezTo>
                <a:cubicBezTo>
                  <a:pt x="356" y="16"/>
                  <a:pt x="358" y="16"/>
                  <a:pt x="358" y="17"/>
                </a:cubicBezTo>
                <a:cubicBezTo>
                  <a:pt x="358" y="17"/>
                  <a:pt x="356" y="18"/>
                  <a:pt x="356" y="19"/>
                </a:cubicBezTo>
                <a:cubicBezTo>
                  <a:pt x="356" y="20"/>
                  <a:pt x="358" y="20"/>
                  <a:pt x="358" y="21"/>
                </a:cubicBezTo>
                <a:cubicBezTo>
                  <a:pt x="359" y="20"/>
                  <a:pt x="360" y="19"/>
                  <a:pt x="360" y="18"/>
                </a:cubicBezTo>
                <a:cubicBezTo>
                  <a:pt x="360" y="18"/>
                  <a:pt x="362" y="16"/>
                  <a:pt x="362" y="16"/>
                </a:cubicBezTo>
                <a:cubicBezTo>
                  <a:pt x="362" y="16"/>
                  <a:pt x="360" y="14"/>
                  <a:pt x="360" y="14"/>
                </a:cubicBezTo>
                <a:cubicBezTo>
                  <a:pt x="360" y="14"/>
                  <a:pt x="361" y="12"/>
                  <a:pt x="361" y="12"/>
                </a:cubicBezTo>
                <a:cubicBezTo>
                  <a:pt x="361" y="12"/>
                  <a:pt x="363" y="14"/>
                  <a:pt x="363" y="14"/>
                </a:cubicBezTo>
                <a:cubicBezTo>
                  <a:pt x="363" y="14"/>
                  <a:pt x="362" y="16"/>
                  <a:pt x="362" y="16"/>
                </a:cubicBezTo>
                <a:cubicBezTo>
                  <a:pt x="362" y="16"/>
                  <a:pt x="364" y="18"/>
                  <a:pt x="364" y="18"/>
                </a:cubicBezTo>
                <a:cubicBezTo>
                  <a:pt x="365" y="18"/>
                  <a:pt x="365" y="16"/>
                  <a:pt x="366" y="16"/>
                </a:cubicBezTo>
                <a:cubicBezTo>
                  <a:pt x="366" y="16"/>
                  <a:pt x="367" y="17"/>
                  <a:pt x="368" y="17"/>
                </a:cubicBezTo>
                <a:cubicBezTo>
                  <a:pt x="369" y="17"/>
                  <a:pt x="369" y="15"/>
                  <a:pt x="370" y="15"/>
                </a:cubicBezTo>
                <a:cubicBezTo>
                  <a:pt x="370" y="15"/>
                  <a:pt x="371" y="17"/>
                  <a:pt x="372" y="17"/>
                </a:cubicBezTo>
                <a:cubicBezTo>
                  <a:pt x="372" y="17"/>
                  <a:pt x="373" y="15"/>
                  <a:pt x="374" y="15"/>
                </a:cubicBezTo>
                <a:cubicBezTo>
                  <a:pt x="374" y="15"/>
                  <a:pt x="375" y="16"/>
                  <a:pt x="376" y="16"/>
                </a:cubicBezTo>
                <a:cubicBezTo>
                  <a:pt x="376" y="16"/>
                  <a:pt x="377" y="14"/>
                  <a:pt x="378" y="14"/>
                </a:cubicBezTo>
                <a:cubicBezTo>
                  <a:pt x="378" y="14"/>
                  <a:pt x="379" y="12"/>
                  <a:pt x="379" y="12"/>
                </a:cubicBezTo>
                <a:cubicBezTo>
                  <a:pt x="380" y="12"/>
                  <a:pt x="381" y="14"/>
                  <a:pt x="381" y="14"/>
                </a:cubicBezTo>
                <a:cubicBezTo>
                  <a:pt x="382" y="13"/>
                  <a:pt x="383" y="12"/>
                  <a:pt x="383" y="11"/>
                </a:cubicBezTo>
                <a:cubicBezTo>
                  <a:pt x="384" y="11"/>
                  <a:pt x="384" y="9"/>
                  <a:pt x="385" y="9"/>
                </a:cubicBezTo>
                <a:cubicBezTo>
                  <a:pt x="385" y="9"/>
                  <a:pt x="387" y="11"/>
                  <a:pt x="387" y="11"/>
                </a:cubicBezTo>
                <a:cubicBezTo>
                  <a:pt x="387" y="12"/>
                  <a:pt x="386" y="12"/>
                  <a:pt x="385" y="13"/>
                </a:cubicBezTo>
                <a:cubicBezTo>
                  <a:pt x="385" y="13"/>
                  <a:pt x="384" y="15"/>
                  <a:pt x="384" y="15"/>
                </a:cubicBezTo>
                <a:cubicBezTo>
                  <a:pt x="384" y="15"/>
                  <a:pt x="386" y="17"/>
                  <a:pt x="386" y="17"/>
                </a:cubicBezTo>
                <a:cubicBezTo>
                  <a:pt x="385" y="18"/>
                  <a:pt x="385" y="18"/>
                  <a:pt x="384" y="19"/>
                </a:cubicBezTo>
                <a:cubicBezTo>
                  <a:pt x="384" y="20"/>
                  <a:pt x="383" y="21"/>
                  <a:pt x="383" y="21"/>
                </a:cubicBezTo>
                <a:cubicBezTo>
                  <a:pt x="382" y="22"/>
                  <a:pt x="381" y="20"/>
                  <a:pt x="380" y="20"/>
                </a:cubicBezTo>
                <a:cubicBezTo>
                  <a:pt x="380" y="20"/>
                  <a:pt x="379" y="22"/>
                  <a:pt x="379" y="22"/>
                </a:cubicBezTo>
                <a:cubicBezTo>
                  <a:pt x="378" y="22"/>
                  <a:pt x="377" y="20"/>
                  <a:pt x="376" y="20"/>
                </a:cubicBezTo>
                <a:cubicBezTo>
                  <a:pt x="376" y="20"/>
                  <a:pt x="375" y="22"/>
                  <a:pt x="375" y="22"/>
                </a:cubicBezTo>
                <a:cubicBezTo>
                  <a:pt x="375" y="23"/>
                  <a:pt x="377" y="24"/>
                  <a:pt x="377" y="24"/>
                </a:cubicBezTo>
                <a:cubicBezTo>
                  <a:pt x="377" y="25"/>
                  <a:pt x="375" y="26"/>
                  <a:pt x="375" y="26"/>
                </a:cubicBezTo>
                <a:cubicBezTo>
                  <a:pt x="376" y="26"/>
                  <a:pt x="377" y="28"/>
                  <a:pt x="377" y="28"/>
                </a:cubicBezTo>
                <a:cubicBezTo>
                  <a:pt x="378" y="28"/>
                  <a:pt x="379" y="26"/>
                  <a:pt x="379" y="26"/>
                </a:cubicBezTo>
                <a:cubicBezTo>
                  <a:pt x="380" y="26"/>
                  <a:pt x="381" y="28"/>
                  <a:pt x="381" y="28"/>
                </a:cubicBezTo>
                <a:cubicBezTo>
                  <a:pt x="382" y="28"/>
                  <a:pt x="382" y="25"/>
                  <a:pt x="383" y="25"/>
                </a:cubicBezTo>
                <a:cubicBezTo>
                  <a:pt x="384" y="25"/>
                  <a:pt x="385" y="27"/>
                  <a:pt x="385" y="27"/>
                </a:cubicBezTo>
                <a:cubicBezTo>
                  <a:pt x="385" y="26"/>
                  <a:pt x="387" y="25"/>
                  <a:pt x="387" y="25"/>
                </a:cubicBezTo>
                <a:cubicBezTo>
                  <a:pt x="387" y="24"/>
                  <a:pt x="385" y="24"/>
                  <a:pt x="385" y="23"/>
                </a:cubicBezTo>
                <a:cubicBezTo>
                  <a:pt x="385" y="22"/>
                  <a:pt x="386" y="22"/>
                  <a:pt x="386" y="21"/>
                </a:cubicBezTo>
                <a:cubicBezTo>
                  <a:pt x="387" y="20"/>
                  <a:pt x="388" y="19"/>
                  <a:pt x="388" y="19"/>
                </a:cubicBezTo>
                <a:cubicBezTo>
                  <a:pt x="388" y="18"/>
                  <a:pt x="386" y="17"/>
                  <a:pt x="386" y="17"/>
                </a:cubicBezTo>
                <a:cubicBezTo>
                  <a:pt x="386" y="17"/>
                  <a:pt x="387" y="15"/>
                  <a:pt x="388" y="15"/>
                </a:cubicBezTo>
                <a:cubicBezTo>
                  <a:pt x="388" y="15"/>
                  <a:pt x="390" y="17"/>
                  <a:pt x="390" y="16"/>
                </a:cubicBezTo>
                <a:cubicBezTo>
                  <a:pt x="390" y="16"/>
                  <a:pt x="392" y="14"/>
                  <a:pt x="392" y="14"/>
                </a:cubicBezTo>
                <a:cubicBezTo>
                  <a:pt x="392" y="14"/>
                  <a:pt x="389" y="12"/>
                  <a:pt x="389" y="12"/>
                </a:cubicBezTo>
                <a:cubicBezTo>
                  <a:pt x="390" y="12"/>
                  <a:pt x="391" y="10"/>
                  <a:pt x="391" y="10"/>
                </a:cubicBezTo>
                <a:cubicBezTo>
                  <a:pt x="392" y="10"/>
                  <a:pt x="393" y="12"/>
                  <a:pt x="393" y="12"/>
                </a:cubicBezTo>
                <a:cubicBezTo>
                  <a:pt x="393" y="13"/>
                  <a:pt x="391" y="14"/>
                  <a:pt x="392" y="14"/>
                </a:cubicBezTo>
                <a:cubicBezTo>
                  <a:pt x="392" y="15"/>
                  <a:pt x="394" y="15"/>
                  <a:pt x="394" y="16"/>
                </a:cubicBezTo>
                <a:cubicBezTo>
                  <a:pt x="394" y="17"/>
                  <a:pt x="396" y="17"/>
                  <a:pt x="396" y="18"/>
                </a:cubicBezTo>
                <a:cubicBezTo>
                  <a:pt x="396" y="18"/>
                  <a:pt x="395" y="19"/>
                  <a:pt x="394" y="20"/>
                </a:cubicBezTo>
                <a:cubicBezTo>
                  <a:pt x="394" y="20"/>
                  <a:pt x="392" y="18"/>
                  <a:pt x="392" y="18"/>
                </a:cubicBezTo>
                <a:cubicBezTo>
                  <a:pt x="392" y="18"/>
                  <a:pt x="391" y="20"/>
                  <a:pt x="390" y="20"/>
                </a:cubicBezTo>
                <a:cubicBezTo>
                  <a:pt x="390" y="21"/>
                  <a:pt x="389" y="22"/>
                  <a:pt x="389" y="23"/>
                </a:cubicBezTo>
                <a:cubicBezTo>
                  <a:pt x="389" y="23"/>
                  <a:pt x="390" y="24"/>
                  <a:pt x="391" y="24"/>
                </a:cubicBezTo>
                <a:cubicBezTo>
                  <a:pt x="391" y="24"/>
                  <a:pt x="392" y="22"/>
                  <a:pt x="393" y="22"/>
                </a:cubicBezTo>
                <a:cubicBezTo>
                  <a:pt x="393" y="22"/>
                  <a:pt x="394" y="24"/>
                  <a:pt x="395" y="24"/>
                </a:cubicBezTo>
                <a:cubicBezTo>
                  <a:pt x="395" y="24"/>
                  <a:pt x="396" y="22"/>
                  <a:pt x="397" y="22"/>
                </a:cubicBezTo>
                <a:cubicBezTo>
                  <a:pt x="397" y="21"/>
                  <a:pt x="398" y="23"/>
                  <a:pt x="399" y="23"/>
                </a:cubicBezTo>
                <a:cubicBezTo>
                  <a:pt x="399" y="23"/>
                  <a:pt x="400" y="22"/>
                  <a:pt x="400" y="21"/>
                </a:cubicBezTo>
                <a:cubicBezTo>
                  <a:pt x="401" y="20"/>
                  <a:pt x="402" y="20"/>
                  <a:pt x="402" y="19"/>
                </a:cubicBezTo>
                <a:cubicBezTo>
                  <a:pt x="402" y="19"/>
                  <a:pt x="404" y="17"/>
                  <a:pt x="404" y="17"/>
                </a:cubicBezTo>
                <a:cubicBezTo>
                  <a:pt x="404" y="17"/>
                  <a:pt x="406" y="18"/>
                  <a:pt x="406" y="18"/>
                </a:cubicBezTo>
                <a:cubicBezTo>
                  <a:pt x="406" y="19"/>
                  <a:pt x="404" y="20"/>
                  <a:pt x="404" y="20"/>
                </a:cubicBezTo>
                <a:cubicBezTo>
                  <a:pt x="405" y="21"/>
                  <a:pt x="407" y="22"/>
                  <a:pt x="407" y="22"/>
                </a:cubicBezTo>
                <a:cubicBezTo>
                  <a:pt x="407" y="23"/>
                  <a:pt x="405" y="24"/>
                  <a:pt x="405" y="24"/>
                </a:cubicBezTo>
                <a:cubicBezTo>
                  <a:pt x="405" y="25"/>
                  <a:pt x="407" y="26"/>
                  <a:pt x="407" y="26"/>
                </a:cubicBezTo>
                <a:cubicBezTo>
                  <a:pt x="408" y="26"/>
                  <a:pt x="408" y="24"/>
                  <a:pt x="409" y="24"/>
                </a:cubicBezTo>
                <a:cubicBezTo>
                  <a:pt x="409" y="23"/>
                  <a:pt x="407" y="23"/>
                  <a:pt x="407" y="22"/>
                </a:cubicBezTo>
                <a:cubicBezTo>
                  <a:pt x="407" y="22"/>
                  <a:pt x="408" y="20"/>
                  <a:pt x="408" y="20"/>
                </a:cubicBezTo>
                <a:cubicBezTo>
                  <a:pt x="409" y="19"/>
                  <a:pt x="410" y="18"/>
                  <a:pt x="410" y="18"/>
                </a:cubicBezTo>
                <a:cubicBezTo>
                  <a:pt x="410" y="17"/>
                  <a:pt x="408" y="17"/>
                  <a:pt x="408" y="16"/>
                </a:cubicBezTo>
                <a:cubicBezTo>
                  <a:pt x="408" y="16"/>
                  <a:pt x="409" y="14"/>
                  <a:pt x="410" y="14"/>
                </a:cubicBezTo>
                <a:cubicBezTo>
                  <a:pt x="410" y="14"/>
                  <a:pt x="412" y="15"/>
                  <a:pt x="412" y="15"/>
                </a:cubicBezTo>
                <a:cubicBezTo>
                  <a:pt x="412" y="16"/>
                  <a:pt x="410" y="17"/>
                  <a:pt x="410" y="18"/>
                </a:cubicBezTo>
                <a:cubicBezTo>
                  <a:pt x="410" y="18"/>
                  <a:pt x="412" y="19"/>
                  <a:pt x="412" y="19"/>
                </a:cubicBezTo>
                <a:cubicBezTo>
                  <a:pt x="412" y="20"/>
                  <a:pt x="410" y="21"/>
                  <a:pt x="411" y="22"/>
                </a:cubicBezTo>
                <a:cubicBezTo>
                  <a:pt x="411" y="22"/>
                  <a:pt x="413" y="23"/>
                  <a:pt x="413" y="23"/>
                </a:cubicBezTo>
                <a:cubicBezTo>
                  <a:pt x="413" y="24"/>
                  <a:pt x="415" y="25"/>
                  <a:pt x="415" y="25"/>
                </a:cubicBezTo>
                <a:cubicBezTo>
                  <a:pt x="415" y="25"/>
                  <a:pt x="416" y="23"/>
                  <a:pt x="417" y="23"/>
                </a:cubicBezTo>
                <a:cubicBezTo>
                  <a:pt x="417" y="22"/>
                  <a:pt x="418" y="21"/>
                  <a:pt x="418" y="21"/>
                </a:cubicBezTo>
                <a:cubicBezTo>
                  <a:pt x="419" y="20"/>
                  <a:pt x="420" y="19"/>
                  <a:pt x="420" y="18"/>
                </a:cubicBezTo>
                <a:cubicBezTo>
                  <a:pt x="420" y="18"/>
                  <a:pt x="421" y="16"/>
                  <a:pt x="422" y="16"/>
                </a:cubicBezTo>
                <a:cubicBezTo>
                  <a:pt x="422" y="16"/>
                  <a:pt x="424" y="18"/>
                  <a:pt x="424" y="18"/>
                </a:cubicBezTo>
                <a:cubicBezTo>
                  <a:pt x="425" y="18"/>
                  <a:pt x="425" y="16"/>
                  <a:pt x="426" y="16"/>
                </a:cubicBezTo>
                <a:cubicBezTo>
                  <a:pt x="426" y="16"/>
                  <a:pt x="428" y="17"/>
                  <a:pt x="428" y="17"/>
                </a:cubicBezTo>
                <a:cubicBezTo>
                  <a:pt x="428" y="18"/>
                  <a:pt x="426" y="19"/>
                  <a:pt x="426" y="20"/>
                </a:cubicBezTo>
                <a:cubicBezTo>
                  <a:pt x="426" y="20"/>
                  <a:pt x="428" y="21"/>
                  <a:pt x="429" y="21"/>
                </a:cubicBezTo>
                <a:cubicBezTo>
                  <a:pt x="429" y="21"/>
                  <a:pt x="430" y="23"/>
                  <a:pt x="431" y="23"/>
                </a:cubicBezTo>
                <a:cubicBezTo>
                  <a:pt x="431" y="22"/>
                  <a:pt x="433" y="21"/>
                  <a:pt x="433" y="21"/>
                </a:cubicBezTo>
                <a:cubicBezTo>
                  <a:pt x="432" y="20"/>
                  <a:pt x="430" y="20"/>
                  <a:pt x="430" y="19"/>
                </a:cubicBezTo>
                <a:cubicBezTo>
                  <a:pt x="430" y="18"/>
                  <a:pt x="432" y="18"/>
                  <a:pt x="432" y="17"/>
                </a:cubicBezTo>
                <a:cubicBezTo>
                  <a:pt x="432" y="16"/>
                  <a:pt x="430" y="16"/>
                  <a:pt x="430" y="15"/>
                </a:cubicBezTo>
                <a:cubicBezTo>
                  <a:pt x="430" y="15"/>
                  <a:pt x="431" y="13"/>
                  <a:pt x="431" y="13"/>
                </a:cubicBezTo>
                <a:cubicBezTo>
                  <a:pt x="432" y="12"/>
                  <a:pt x="433" y="11"/>
                  <a:pt x="433" y="11"/>
                </a:cubicBezTo>
                <a:cubicBezTo>
                  <a:pt x="435" y="12"/>
                  <a:pt x="436" y="13"/>
                  <a:pt x="438" y="14"/>
                </a:cubicBezTo>
                <a:cubicBezTo>
                  <a:pt x="438" y="15"/>
                  <a:pt x="436" y="16"/>
                  <a:pt x="436" y="16"/>
                </a:cubicBezTo>
                <a:cubicBezTo>
                  <a:pt x="436" y="17"/>
                  <a:pt x="438" y="17"/>
                  <a:pt x="438" y="18"/>
                </a:cubicBezTo>
                <a:cubicBezTo>
                  <a:pt x="438" y="18"/>
                  <a:pt x="436" y="20"/>
                  <a:pt x="436" y="20"/>
                </a:cubicBezTo>
                <a:cubicBezTo>
                  <a:pt x="437" y="21"/>
                  <a:pt x="438" y="21"/>
                  <a:pt x="439" y="22"/>
                </a:cubicBezTo>
                <a:cubicBezTo>
                  <a:pt x="439" y="22"/>
                  <a:pt x="440" y="23"/>
                  <a:pt x="441" y="24"/>
                </a:cubicBezTo>
                <a:cubicBezTo>
                  <a:pt x="442" y="22"/>
                  <a:pt x="443" y="21"/>
                  <a:pt x="444" y="19"/>
                </a:cubicBezTo>
                <a:cubicBezTo>
                  <a:pt x="444" y="18"/>
                  <a:pt x="442" y="18"/>
                  <a:pt x="442" y="17"/>
                </a:cubicBezTo>
                <a:cubicBezTo>
                  <a:pt x="442" y="17"/>
                  <a:pt x="444" y="16"/>
                  <a:pt x="444" y="15"/>
                </a:cubicBezTo>
                <a:cubicBezTo>
                  <a:pt x="444" y="14"/>
                  <a:pt x="442" y="14"/>
                  <a:pt x="442" y="13"/>
                </a:cubicBezTo>
                <a:cubicBezTo>
                  <a:pt x="441" y="13"/>
                  <a:pt x="443" y="12"/>
                  <a:pt x="443" y="11"/>
                </a:cubicBezTo>
                <a:cubicBezTo>
                  <a:pt x="443" y="11"/>
                  <a:pt x="441" y="10"/>
                  <a:pt x="441" y="10"/>
                </a:cubicBezTo>
                <a:cubicBezTo>
                  <a:pt x="442" y="9"/>
                  <a:pt x="442" y="8"/>
                  <a:pt x="443" y="7"/>
                </a:cubicBezTo>
                <a:cubicBezTo>
                  <a:pt x="443" y="7"/>
                  <a:pt x="444" y="5"/>
                  <a:pt x="444" y="5"/>
                </a:cubicBezTo>
                <a:cubicBezTo>
                  <a:pt x="445" y="5"/>
                  <a:pt x="447" y="7"/>
                  <a:pt x="447" y="7"/>
                </a:cubicBezTo>
                <a:cubicBezTo>
                  <a:pt x="447" y="7"/>
                  <a:pt x="445" y="8"/>
                  <a:pt x="445" y="9"/>
                </a:cubicBezTo>
                <a:cubicBezTo>
                  <a:pt x="446" y="10"/>
                  <a:pt x="446" y="10"/>
                  <a:pt x="447" y="11"/>
                </a:cubicBezTo>
                <a:cubicBezTo>
                  <a:pt x="448" y="11"/>
                  <a:pt x="449" y="12"/>
                  <a:pt x="449" y="12"/>
                </a:cubicBezTo>
                <a:cubicBezTo>
                  <a:pt x="450" y="13"/>
                  <a:pt x="448" y="14"/>
                  <a:pt x="448" y="15"/>
                </a:cubicBezTo>
                <a:cubicBezTo>
                  <a:pt x="447" y="15"/>
                  <a:pt x="446" y="17"/>
                  <a:pt x="446" y="17"/>
                </a:cubicBezTo>
                <a:cubicBezTo>
                  <a:pt x="446" y="17"/>
                  <a:pt x="448" y="18"/>
                  <a:pt x="448" y="19"/>
                </a:cubicBezTo>
                <a:cubicBezTo>
                  <a:pt x="449" y="19"/>
                  <a:pt x="450" y="20"/>
                  <a:pt x="450" y="20"/>
                </a:cubicBezTo>
                <a:cubicBezTo>
                  <a:pt x="451" y="21"/>
                  <a:pt x="449" y="22"/>
                  <a:pt x="449" y="23"/>
                </a:cubicBezTo>
                <a:cubicBezTo>
                  <a:pt x="449" y="23"/>
                  <a:pt x="447" y="24"/>
                  <a:pt x="447" y="25"/>
                </a:cubicBezTo>
                <a:cubicBezTo>
                  <a:pt x="447" y="25"/>
                  <a:pt x="449" y="26"/>
                  <a:pt x="449" y="26"/>
                </a:cubicBezTo>
                <a:cubicBezTo>
                  <a:pt x="449" y="27"/>
                  <a:pt x="451" y="28"/>
                  <a:pt x="452" y="28"/>
                </a:cubicBezTo>
                <a:cubicBezTo>
                  <a:pt x="452" y="27"/>
                  <a:pt x="453" y="27"/>
                  <a:pt x="453" y="26"/>
                </a:cubicBezTo>
                <a:cubicBezTo>
                  <a:pt x="453" y="26"/>
                  <a:pt x="451" y="25"/>
                  <a:pt x="451" y="24"/>
                </a:cubicBezTo>
                <a:cubicBezTo>
                  <a:pt x="451" y="24"/>
                  <a:pt x="452" y="23"/>
                  <a:pt x="453" y="22"/>
                </a:cubicBezTo>
                <a:cubicBezTo>
                  <a:pt x="453" y="21"/>
                  <a:pt x="454" y="20"/>
                  <a:pt x="454" y="20"/>
                </a:cubicBezTo>
                <a:cubicBezTo>
                  <a:pt x="455" y="20"/>
                  <a:pt x="456" y="22"/>
                  <a:pt x="457" y="21"/>
                </a:cubicBezTo>
                <a:cubicBezTo>
                  <a:pt x="457" y="21"/>
                  <a:pt x="458" y="20"/>
                  <a:pt x="458" y="19"/>
                </a:cubicBezTo>
                <a:cubicBezTo>
                  <a:pt x="459" y="19"/>
                  <a:pt x="460" y="18"/>
                  <a:pt x="460" y="17"/>
                </a:cubicBezTo>
                <a:cubicBezTo>
                  <a:pt x="461" y="16"/>
                  <a:pt x="461" y="16"/>
                  <a:pt x="462" y="15"/>
                </a:cubicBezTo>
                <a:cubicBezTo>
                  <a:pt x="462" y="14"/>
                  <a:pt x="464" y="13"/>
                  <a:pt x="463" y="13"/>
                </a:cubicBezTo>
                <a:cubicBezTo>
                  <a:pt x="463" y="12"/>
                  <a:pt x="462" y="11"/>
                  <a:pt x="461" y="11"/>
                </a:cubicBezTo>
                <a:cubicBezTo>
                  <a:pt x="461" y="11"/>
                  <a:pt x="459" y="9"/>
                  <a:pt x="459" y="9"/>
                </a:cubicBezTo>
                <a:cubicBezTo>
                  <a:pt x="459" y="9"/>
                  <a:pt x="460" y="7"/>
                  <a:pt x="461" y="7"/>
                </a:cubicBezTo>
                <a:cubicBezTo>
                  <a:pt x="461" y="7"/>
                  <a:pt x="462" y="9"/>
                  <a:pt x="463" y="9"/>
                </a:cubicBezTo>
                <a:cubicBezTo>
                  <a:pt x="463" y="8"/>
                  <a:pt x="464" y="6"/>
                  <a:pt x="465" y="6"/>
                </a:cubicBezTo>
                <a:cubicBezTo>
                  <a:pt x="465" y="7"/>
                  <a:pt x="466" y="8"/>
                  <a:pt x="467" y="8"/>
                </a:cubicBezTo>
                <a:cubicBezTo>
                  <a:pt x="467" y="8"/>
                  <a:pt x="469" y="10"/>
                  <a:pt x="469" y="10"/>
                </a:cubicBezTo>
                <a:cubicBezTo>
                  <a:pt x="470" y="10"/>
                  <a:pt x="471" y="12"/>
                  <a:pt x="471" y="11"/>
                </a:cubicBezTo>
                <a:cubicBezTo>
                  <a:pt x="472" y="11"/>
                  <a:pt x="473" y="10"/>
                  <a:pt x="473" y="9"/>
                </a:cubicBezTo>
                <a:cubicBezTo>
                  <a:pt x="474" y="9"/>
                  <a:pt x="474" y="8"/>
                  <a:pt x="475" y="7"/>
                </a:cubicBezTo>
                <a:cubicBezTo>
                  <a:pt x="475" y="6"/>
                  <a:pt x="476" y="6"/>
                  <a:pt x="476" y="5"/>
                </a:cubicBezTo>
                <a:cubicBezTo>
                  <a:pt x="477" y="5"/>
                  <a:pt x="479" y="6"/>
                  <a:pt x="479" y="6"/>
                </a:cubicBezTo>
                <a:cubicBezTo>
                  <a:pt x="479" y="7"/>
                  <a:pt x="477" y="8"/>
                  <a:pt x="477" y="9"/>
                </a:cubicBezTo>
                <a:cubicBezTo>
                  <a:pt x="477" y="9"/>
                  <a:pt x="479" y="10"/>
                  <a:pt x="479" y="10"/>
                </a:cubicBezTo>
                <a:cubicBezTo>
                  <a:pt x="479" y="11"/>
                  <a:pt x="478" y="12"/>
                  <a:pt x="478" y="13"/>
                </a:cubicBezTo>
                <a:cubicBezTo>
                  <a:pt x="477" y="13"/>
                  <a:pt x="476" y="14"/>
                  <a:pt x="476" y="15"/>
                </a:cubicBezTo>
                <a:cubicBezTo>
                  <a:pt x="476" y="15"/>
                  <a:pt x="474" y="17"/>
                  <a:pt x="474" y="17"/>
                </a:cubicBezTo>
                <a:cubicBezTo>
                  <a:pt x="474" y="17"/>
                  <a:pt x="476" y="19"/>
                  <a:pt x="476" y="19"/>
                </a:cubicBezTo>
                <a:cubicBezTo>
                  <a:pt x="477" y="19"/>
                  <a:pt x="478" y="20"/>
                  <a:pt x="479" y="21"/>
                </a:cubicBezTo>
                <a:cubicBezTo>
                  <a:pt x="479" y="21"/>
                  <a:pt x="481" y="22"/>
                  <a:pt x="481" y="22"/>
                </a:cubicBezTo>
                <a:cubicBezTo>
                  <a:pt x="481" y="22"/>
                  <a:pt x="479" y="24"/>
                  <a:pt x="479" y="24"/>
                </a:cubicBezTo>
                <a:cubicBezTo>
                  <a:pt x="479" y="25"/>
                  <a:pt x="477" y="26"/>
                  <a:pt x="477" y="27"/>
                </a:cubicBezTo>
                <a:cubicBezTo>
                  <a:pt x="478" y="27"/>
                  <a:pt x="479" y="28"/>
                  <a:pt x="480" y="28"/>
                </a:cubicBezTo>
                <a:cubicBezTo>
                  <a:pt x="480" y="29"/>
                  <a:pt x="481" y="29"/>
                  <a:pt x="482" y="30"/>
                </a:cubicBezTo>
                <a:cubicBezTo>
                  <a:pt x="482" y="29"/>
                  <a:pt x="483" y="29"/>
                  <a:pt x="484" y="28"/>
                </a:cubicBezTo>
                <a:cubicBezTo>
                  <a:pt x="484" y="27"/>
                  <a:pt x="485" y="26"/>
                  <a:pt x="485" y="26"/>
                </a:cubicBezTo>
                <a:cubicBezTo>
                  <a:pt x="485" y="25"/>
                  <a:pt x="487" y="24"/>
                  <a:pt x="487" y="23"/>
                </a:cubicBezTo>
                <a:cubicBezTo>
                  <a:pt x="487" y="23"/>
                  <a:pt x="485" y="22"/>
                  <a:pt x="485" y="22"/>
                </a:cubicBezTo>
                <a:cubicBezTo>
                  <a:pt x="485" y="21"/>
                  <a:pt x="486" y="20"/>
                  <a:pt x="486" y="19"/>
                </a:cubicBezTo>
                <a:cubicBezTo>
                  <a:pt x="487" y="19"/>
                  <a:pt x="488" y="18"/>
                  <a:pt x="488" y="17"/>
                </a:cubicBezTo>
                <a:cubicBezTo>
                  <a:pt x="488" y="17"/>
                  <a:pt x="486" y="16"/>
                  <a:pt x="486" y="16"/>
                </a:cubicBezTo>
                <a:cubicBezTo>
                  <a:pt x="486" y="15"/>
                  <a:pt x="487" y="13"/>
                  <a:pt x="488" y="13"/>
                </a:cubicBezTo>
                <a:cubicBezTo>
                  <a:pt x="488" y="13"/>
                  <a:pt x="489" y="15"/>
                  <a:pt x="490" y="15"/>
                </a:cubicBezTo>
                <a:cubicBezTo>
                  <a:pt x="490" y="15"/>
                  <a:pt x="491" y="13"/>
                  <a:pt x="492" y="13"/>
                </a:cubicBezTo>
                <a:cubicBezTo>
                  <a:pt x="492" y="12"/>
                  <a:pt x="493" y="11"/>
                  <a:pt x="493" y="11"/>
                </a:cubicBezTo>
                <a:cubicBezTo>
                  <a:pt x="493" y="10"/>
                  <a:pt x="491" y="9"/>
                  <a:pt x="491" y="9"/>
                </a:cubicBezTo>
                <a:cubicBezTo>
                  <a:pt x="492" y="7"/>
                  <a:pt x="493" y="6"/>
                  <a:pt x="494" y="4"/>
                </a:cubicBezTo>
                <a:cubicBezTo>
                  <a:pt x="496" y="6"/>
                  <a:pt x="497" y="7"/>
                  <a:pt x="499" y="8"/>
                </a:cubicBezTo>
                <a:cubicBezTo>
                  <a:pt x="499" y="8"/>
                  <a:pt x="501" y="9"/>
                  <a:pt x="501" y="9"/>
                </a:cubicBezTo>
                <a:cubicBezTo>
                  <a:pt x="501" y="10"/>
                  <a:pt x="499" y="11"/>
                  <a:pt x="499" y="12"/>
                </a:cubicBezTo>
                <a:cubicBezTo>
                  <a:pt x="500" y="12"/>
                  <a:pt x="501" y="13"/>
                  <a:pt x="502" y="13"/>
                </a:cubicBezTo>
                <a:cubicBezTo>
                  <a:pt x="502" y="14"/>
                  <a:pt x="500" y="15"/>
                  <a:pt x="500" y="16"/>
                </a:cubicBezTo>
                <a:cubicBezTo>
                  <a:pt x="500" y="16"/>
                  <a:pt x="502" y="17"/>
                  <a:pt x="502" y="17"/>
                </a:cubicBezTo>
                <a:cubicBezTo>
                  <a:pt x="502" y="18"/>
                  <a:pt x="500" y="19"/>
                  <a:pt x="500" y="20"/>
                </a:cubicBezTo>
                <a:cubicBezTo>
                  <a:pt x="501" y="20"/>
                  <a:pt x="503" y="21"/>
                  <a:pt x="503" y="21"/>
                </a:cubicBezTo>
                <a:cubicBezTo>
                  <a:pt x="503" y="22"/>
                  <a:pt x="501" y="23"/>
                  <a:pt x="501" y="24"/>
                </a:cubicBezTo>
                <a:cubicBezTo>
                  <a:pt x="501" y="24"/>
                  <a:pt x="503" y="25"/>
                  <a:pt x="503" y="25"/>
                </a:cubicBezTo>
                <a:cubicBezTo>
                  <a:pt x="504" y="26"/>
                  <a:pt x="505" y="26"/>
                  <a:pt x="505" y="27"/>
                </a:cubicBezTo>
                <a:cubicBezTo>
                  <a:pt x="506" y="26"/>
                  <a:pt x="507" y="25"/>
                  <a:pt x="507" y="25"/>
                </a:cubicBezTo>
                <a:cubicBezTo>
                  <a:pt x="508" y="24"/>
                  <a:pt x="509" y="23"/>
                  <a:pt x="509" y="22"/>
                </a:cubicBezTo>
                <a:cubicBezTo>
                  <a:pt x="509" y="22"/>
                  <a:pt x="507" y="21"/>
                  <a:pt x="507" y="21"/>
                </a:cubicBezTo>
                <a:cubicBezTo>
                  <a:pt x="507" y="20"/>
                  <a:pt x="508" y="19"/>
                  <a:pt x="508" y="19"/>
                </a:cubicBezTo>
                <a:cubicBezTo>
                  <a:pt x="509" y="18"/>
                  <a:pt x="510" y="17"/>
                  <a:pt x="510" y="16"/>
                </a:cubicBezTo>
                <a:cubicBezTo>
                  <a:pt x="511" y="16"/>
                  <a:pt x="511" y="15"/>
                  <a:pt x="512" y="14"/>
                </a:cubicBezTo>
                <a:cubicBezTo>
                  <a:pt x="513" y="13"/>
                  <a:pt x="514" y="11"/>
                  <a:pt x="515" y="10"/>
                </a:cubicBezTo>
                <a:cubicBezTo>
                  <a:pt x="516" y="10"/>
                  <a:pt x="517" y="11"/>
                  <a:pt x="517" y="11"/>
                </a:cubicBezTo>
                <a:cubicBezTo>
                  <a:pt x="518" y="12"/>
                  <a:pt x="519" y="12"/>
                  <a:pt x="520" y="13"/>
                </a:cubicBezTo>
                <a:cubicBezTo>
                  <a:pt x="520" y="14"/>
                  <a:pt x="521" y="14"/>
                  <a:pt x="522" y="15"/>
                </a:cubicBezTo>
                <a:cubicBezTo>
                  <a:pt x="522" y="14"/>
                  <a:pt x="523" y="13"/>
                  <a:pt x="524" y="12"/>
                </a:cubicBezTo>
                <a:cubicBezTo>
                  <a:pt x="523" y="13"/>
                  <a:pt x="526" y="14"/>
                  <a:pt x="526" y="14"/>
                </a:cubicBezTo>
                <a:cubicBezTo>
                  <a:pt x="526" y="14"/>
                  <a:pt x="524" y="16"/>
                  <a:pt x="524" y="16"/>
                </a:cubicBezTo>
                <a:cubicBezTo>
                  <a:pt x="524" y="16"/>
                  <a:pt x="522" y="15"/>
                  <a:pt x="522" y="15"/>
                </a:cubicBezTo>
                <a:cubicBezTo>
                  <a:pt x="522" y="15"/>
                  <a:pt x="520" y="17"/>
                  <a:pt x="520" y="17"/>
                </a:cubicBezTo>
                <a:cubicBezTo>
                  <a:pt x="520" y="17"/>
                  <a:pt x="522" y="19"/>
                  <a:pt x="522" y="19"/>
                </a:cubicBezTo>
                <a:cubicBezTo>
                  <a:pt x="522" y="19"/>
                  <a:pt x="521" y="20"/>
                  <a:pt x="521" y="21"/>
                </a:cubicBezTo>
                <a:cubicBezTo>
                  <a:pt x="520" y="22"/>
                  <a:pt x="520" y="22"/>
                  <a:pt x="519" y="23"/>
                </a:cubicBezTo>
                <a:cubicBezTo>
                  <a:pt x="518" y="24"/>
                  <a:pt x="518" y="25"/>
                  <a:pt x="517" y="25"/>
                </a:cubicBezTo>
                <a:cubicBezTo>
                  <a:pt x="517" y="26"/>
                  <a:pt x="516" y="27"/>
                  <a:pt x="516" y="28"/>
                </a:cubicBezTo>
                <a:cubicBezTo>
                  <a:pt x="515" y="28"/>
                  <a:pt x="518" y="29"/>
                  <a:pt x="518" y="29"/>
                </a:cubicBezTo>
                <a:cubicBezTo>
                  <a:pt x="519" y="28"/>
                  <a:pt x="520" y="26"/>
                  <a:pt x="521" y="25"/>
                </a:cubicBezTo>
                <a:cubicBezTo>
                  <a:pt x="522" y="24"/>
                  <a:pt x="522" y="23"/>
                  <a:pt x="523" y="23"/>
                </a:cubicBezTo>
                <a:cubicBezTo>
                  <a:pt x="523" y="22"/>
                  <a:pt x="525" y="24"/>
                  <a:pt x="525" y="24"/>
                </a:cubicBezTo>
                <a:cubicBezTo>
                  <a:pt x="526" y="24"/>
                  <a:pt x="527" y="22"/>
                  <a:pt x="527" y="22"/>
                </a:cubicBezTo>
                <a:cubicBezTo>
                  <a:pt x="527" y="21"/>
                  <a:pt x="528" y="21"/>
                  <a:pt x="529" y="20"/>
                </a:cubicBezTo>
                <a:cubicBezTo>
                  <a:pt x="529" y="19"/>
                  <a:pt x="530" y="18"/>
                  <a:pt x="530" y="18"/>
                </a:cubicBezTo>
                <a:cubicBezTo>
                  <a:pt x="530" y="17"/>
                  <a:pt x="528" y="16"/>
                  <a:pt x="528" y="16"/>
                </a:cubicBezTo>
                <a:cubicBezTo>
                  <a:pt x="528" y="15"/>
                  <a:pt x="530" y="14"/>
                  <a:pt x="530" y="14"/>
                </a:cubicBezTo>
                <a:cubicBezTo>
                  <a:pt x="529" y="14"/>
                  <a:pt x="528" y="12"/>
                  <a:pt x="528" y="12"/>
                </a:cubicBezTo>
                <a:cubicBezTo>
                  <a:pt x="528" y="12"/>
                  <a:pt x="529" y="10"/>
                  <a:pt x="529" y="10"/>
                </a:cubicBezTo>
                <a:cubicBezTo>
                  <a:pt x="530" y="10"/>
                  <a:pt x="531" y="11"/>
                  <a:pt x="531" y="11"/>
                </a:cubicBezTo>
                <a:cubicBezTo>
                  <a:pt x="532" y="12"/>
                  <a:pt x="534" y="13"/>
                  <a:pt x="534" y="13"/>
                </a:cubicBezTo>
                <a:cubicBezTo>
                  <a:pt x="534" y="14"/>
                  <a:pt x="532" y="15"/>
                  <a:pt x="532" y="15"/>
                </a:cubicBezTo>
                <a:cubicBezTo>
                  <a:pt x="532" y="16"/>
                  <a:pt x="534" y="16"/>
                  <a:pt x="534" y="17"/>
                </a:cubicBezTo>
                <a:cubicBezTo>
                  <a:pt x="534" y="18"/>
                  <a:pt x="532" y="19"/>
                  <a:pt x="532" y="19"/>
                </a:cubicBezTo>
                <a:cubicBezTo>
                  <a:pt x="533" y="20"/>
                  <a:pt x="535" y="20"/>
                  <a:pt x="535" y="21"/>
                </a:cubicBezTo>
                <a:cubicBezTo>
                  <a:pt x="535" y="22"/>
                  <a:pt x="537" y="22"/>
                  <a:pt x="537" y="23"/>
                </a:cubicBezTo>
                <a:cubicBezTo>
                  <a:pt x="537" y="22"/>
                  <a:pt x="539" y="21"/>
                  <a:pt x="539" y="20"/>
                </a:cubicBezTo>
                <a:cubicBezTo>
                  <a:pt x="539" y="20"/>
                  <a:pt x="536" y="19"/>
                  <a:pt x="536" y="19"/>
                </a:cubicBezTo>
                <a:cubicBezTo>
                  <a:pt x="536" y="18"/>
                  <a:pt x="538" y="17"/>
                  <a:pt x="538" y="17"/>
                </a:cubicBezTo>
                <a:cubicBezTo>
                  <a:pt x="538" y="16"/>
                  <a:pt x="539" y="14"/>
                  <a:pt x="540" y="14"/>
                </a:cubicBezTo>
                <a:cubicBezTo>
                  <a:pt x="540" y="14"/>
                  <a:pt x="542" y="16"/>
                  <a:pt x="542" y="16"/>
                </a:cubicBezTo>
                <a:cubicBezTo>
                  <a:pt x="543" y="16"/>
                  <a:pt x="543" y="14"/>
                  <a:pt x="544" y="14"/>
                </a:cubicBezTo>
                <a:cubicBezTo>
                  <a:pt x="545" y="14"/>
                  <a:pt x="545" y="15"/>
                  <a:pt x="546" y="15"/>
                </a:cubicBezTo>
                <a:cubicBezTo>
                  <a:pt x="547" y="16"/>
                  <a:pt x="548" y="17"/>
                  <a:pt x="548" y="17"/>
                </a:cubicBezTo>
                <a:cubicBezTo>
                  <a:pt x="548" y="18"/>
                  <a:pt x="546" y="19"/>
                  <a:pt x="547" y="19"/>
                </a:cubicBezTo>
                <a:cubicBezTo>
                  <a:pt x="547" y="20"/>
                  <a:pt x="549" y="21"/>
                  <a:pt x="549" y="21"/>
                </a:cubicBezTo>
                <a:cubicBezTo>
                  <a:pt x="549" y="21"/>
                  <a:pt x="550" y="23"/>
                  <a:pt x="551" y="23"/>
                </a:cubicBezTo>
                <a:cubicBezTo>
                  <a:pt x="551" y="23"/>
                  <a:pt x="552" y="21"/>
                  <a:pt x="553" y="21"/>
                </a:cubicBezTo>
                <a:cubicBezTo>
                  <a:pt x="553" y="20"/>
                  <a:pt x="554" y="19"/>
                  <a:pt x="554" y="18"/>
                </a:cubicBezTo>
                <a:cubicBezTo>
                  <a:pt x="554" y="18"/>
                  <a:pt x="552" y="17"/>
                  <a:pt x="552" y="17"/>
                </a:cubicBezTo>
                <a:cubicBezTo>
                  <a:pt x="553" y="16"/>
                  <a:pt x="553" y="15"/>
                  <a:pt x="554" y="14"/>
                </a:cubicBezTo>
                <a:cubicBezTo>
                  <a:pt x="554" y="14"/>
                  <a:pt x="556" y="16"/>
                  <a:pt x="556" y="16"/>
                </a:cubicBezTo>
                <a:cubicBezTo>
                  <a:pt x="557" y="17"/>
                  <a:pt x="558" y="18"/>
                  <a:pt x="558" y="18"/>
                </a:cubicBezTo>
                <a:cubicBezTo>
                  <a:pt x="559" y="18"/>
                  <a:pt x="560" y="20"/>
                  <a:pt x="561" y="20"/>
                </a:cubicBezTo>
                <a:cubicBezTo>
                  <a:pt x="561" y="20"/>
                  <a:pt x="562" y="17"/>
                  <a:pt x="562" y="17"/>
                </a:cubicBezTo>
                <a:cubicBezTo>
                  <a:pt x="563" y="18"/>
                  <a:pt x="564" y="19"/>
                  <a:pt x="565" y="19"/>
                </a:cubicBezTo>
                <a:cubicBezTo>
                  <a:pt x="565" y="20"/>
                  <a:pt x="563" y="21"/>
                  <a:pt x="563" y="21"/>
                </a:cubicBezTo>
                <a:cubicBezTo>
                  <a:pt x="563" y="22"/>
                  <a:pt x="561" y="23"/>
                  <a:pt x="561" y="23"/>
                </a:cubicBezTo>
                <a:cubicBezTo>
                  <a:pt x="561" y="24"/>
                  <a:pt x="563" y="25"/>
                  <a:pt x="563" y="25"/>
                </a:cubicBezTo>
                <a:cubicBezTo>
                  <a:pt x="564" y="26"/>
                  <a:pt x="565" y="26"/>
                  <a:pt x="566" y="27"/>
                </a:cubicBezTo>
                <a:cubicBezTo>
                  <a:pt x="567" y="25"/>
                  <a:pt x="568" y="24"/>
                  <a:pt x="569" y="22"/>
                </a:cubicBezTo>
                <a:cubicBezTo>
                  <a:pt x="570" y="22"/>
                  <a:pt x="570" y="21"/>
                  <a:pt x="571" y="20"/>
                </a:cubicBezTo>
                <a:cubicBezTo>
                  <a:pt x="572" y="19"/>
                  <a:pt x="573" y="17"/>
                  <a:pt x="574" y="16"/>
                </a:cubicBezTo>
                <a:cubicBezTo>
                  <a:pt x="575" y="15"/>
                  <a:pt x="575" y="14"/>
                  <a:pt x="576" y="14"/>
                </a:cubicBezTo>
                <a:cubicBezTo>
                  <a:pt x="577" y="14"/>
                  <a:pt x="577" y="15"/>
                  <a:pt x="578" y="15"/>
                </a:cubicBezTo>
                <a:cubicBezTo>
                  <a:pt x="579" y="16"/>
                  <a:pt x="580" y="16"/>
                  <a:pt x="580" y="17"/>
                </a:cubicBezTo>
                <a:cubicBezTo>
                  <a:pt x="580" y="17"/>
                  <a:pt x="578" y="19"/>
                  <a:pt x="579" y="19"/>
                </a:cubicBezTo>
                <a:cubicBezTo>
                  <a:pt x="579" y="19"/>
                  <a:pt x="581" y="21"/>
                  <a:pt x="581" y="21"/>
                </a:cubicBezTo>
                <a:cubicBezTo>
                  <a:pt x="581" y="21"/>
                  <a:pt x="582" y="19"/>
                  <a:pt x="582" y="19"/>
                </a:cubicBezTo>
                <a:cubicBezTo>
                  <a:pt x="583" y="18"/>
                  <a:pt x="584" y="17"/>
                  <a:pt x="584" y="16"/>
                </a:cubicBezTo>
                <a:cubicBezTo>
                  <a:pt x="584" y="16"/>
                  <a:pt x="582" y="15"/>
                  <a:pt x="582" y="15"/>
                </a:cubicBezTo>
                <a:cubicBezTo>
                  <a:pt x="582" y="14"/>
                  <a:pt x="583" y="13"/>
                  <a:pt x="584" y="12"/>
                </a:cubicBezTo>
                <a:cubicBezTo>
                  <a:pt x="584" y="12"/>
                  <a:pt x="585" y="11"/>
                  <a:pt x="585" y="10"/>
                </a:cubicBezTo>
                <a:cubicBezTo>
                  <a:pt x="586" y="9"/>
                  <a:pt x="587" y="9"/>
                  <a:pt x="587" y="8"/>
                </a:cubicBezTo>
                <a:cubicBezTo>
                  <a:pt x="587" y="8"/>
                  <a:pt x="588" y="6"/>
                  <a:pt x="589" y="6"/>
                </a:cubicBezTo>
                <a:cubicBezTo>
                  <a:pt x="589" y="6"/>
                  <a:pt x="591" y="7"/>
                  <a:pt x="591" y="7"/>
                </a:cubicBezTo>
                <a:cubicBezTo>
                  <a:pt x="591" y="8"/>
                  <a:pt x="590" y="9"/>
                  <a:pt x="589" y="10"/>
                </a:cubicBezTo>
                <a:cubicBezTo>
                  <a:pt x="589" y="10"/>
                  <a:pt x="588" y="12"/>
                  <a:pt x="588" y="12"/>
                </a:cubicBezTo>
                <a:cubicBezTo>
                  <a:pt x="588" y="12"/>
                  <a:pt x="590" y="14"/>
                  <a:pt x="590" y="14"/>
                </a:cubicBezTo>
                <a:cubicBezTo>
                  <a:pt x="590" y="14"/>
                  <a:pt x="591" y="11"/>
                  <a:pt x="592" y="11"/>
                </a:cubicBezTo>
                <a:cubicBezTo>
                  <a:pt x="592" y="11"/>
                  <a:pt x="593" y="13"/>
                  <a:pt x="594" y="13"/>
                </a:cubicBezTo>
                <a:cubicBezTo>
                  <a:pt x="594" y="13"/>
                  <a:pt x="595" y="11"/>
                  <a:pt x="595" y="11"/>
                </a:cubicBezTo>
                <a:cubicBezTo>
                  <a:pt x="596" y="11"/>
                  <a:pt x="597" y="13"/>
                  <a:pt x="598" y="13"/>
                </a:cubicBezTo>
                <a:cubicBezTo>
                  <a:pt x="598" y="12"/>
                  <a:pt x="599" y="11"/>
                  <a:pt x="599" y="10"/>
                </a:cubicBezTo>
                <a:cubicBezTo>
                  <a:pt x="600" y="10"/>
                  <a:pt x="601" y="9"/>
                  <a:pt x="601" y="8"/>
                </a:cubicBezTo>
                <a:cubicBezTo>
                  <a:pt x="601" y="8"/>
                  <a:pt x="603" y="6"/>
                  <a:pt x="603" y="6"/>
                </a:cubicBezTo>
                <a:cubicBezTo>
                  <a:pt x="603" y="6"/>
                  <a:pt x="601" y="4"/>
                  <a:pt x="601" y="4"/>
                </a:cubicBezTo>
                <a:cubicBezTo>
                  <a:pt x="601" y="4"/>
                  <a:pt x="602" y="2"/>
                  <a:pt x="602" y="2"/>
                </a:cubicBezTo>
                <a:cubicBezTo>
                  <a:pt x="603" y="2"/>
                  <a:pt x="604" y="4"/>
                  <a:pt x="605" y="4"/>
                </a:cubicBezTo>
                <a:cubicBezTo>
                  <a:pt x="605" y="4"/>
                  <a:pt x="607" y="5"/>
                  <a:pt x="607" y="5"/>
                </a:cubicBezTo>
                <a:cubicBezTo>
                  <a:pt x="607" y="6"/>
                  <a:pt x="605" y="7"/>
                  <a:pt x="605" y="8"/>
                </a:cubicBezTo>
                <a:cubicBezTo>
                  <a:pt x="605" y="8"/>
                  <a:pt x="603" y="9"/>
                  <a:pt x="603" y="10"/>
                </a:cubicBezTo>
                <a:cubicBezTo>
                  <a:pt x="603" y="10"/>
                  <a:pt x="606" y="11"/>
                  <a:pt x="606" y="12"/>
                </a:cubicBezTo>
                <a:cubicBezTo>
                  <a:pt x="605" y="12"/>
                  <a:pt x="604" y="14"/>
                  <a:pt x="604" y="14"/>
                </a:cubicBezTo>
                <a:cubicBezTo>
                  <a:pt x="603" y="14"/>
                  <a:pt x="602" y="12"/>
                  <a:pt x="602" y="12"/>
                </a:cubicBezTo>
                <a:cubicBezTo>
                  <a:pt x="601" y="12"/>
                  <a:pt x="600" y="14"/>
                  <a:pt x="600" y="14"/>
                </a:cubicBezTo>
                <a:cubicBezTo>
                  <a:pt x="600" y="15"/>
                  <a:pt x="598" y="16"/>
                  <a:pt x="598" y="16"/>
                </a:cubicBezTo>
                <a:cubicBezTo>
                  <a:pt x="598" y="17"/>
                  <a:pt x="601" y="18"/>
                  <a:pt x="600" y="18"/>
                </a:cubicBezTo>
                <a:cubicBezTo>
                  <a:pt x="600" y="19"/>
                  <a:pt x="599" y="20"/>
                  <a:pt x="599" y="20"/>
                </a:cubicBezTo>
                <a:cubicBezTo>
                  <a:pt x="598" y="21"/>
                  <a:pt x="597" y="22"/>
                  <a:pt x="597" y="23"/>
                </a:cubicBezTo>
                <a:cubicBezTo>
                  <a:pt x="597" y="23"/>
                  <a:pt x="599" y="24"/>
                  <a:pt x="599" y="24"/>
                </a:cubicBezTo>
                <a:cubicBezTo>
                  <a:pt x="599" y="25"/>
                  <a:pt x="598" y="26"/>
                  <a:pt x="598" y="27"/>
                </a:cubicBezTo>
                <a:cubicBezTo>
                  <a:pt x="597" y="27"/>
                  <a:pt x="596" y="28"/>
                  <a:pt x="596" y="29"/>
                </a:cubicBezTo>
                <a:cubicBezTo>
                  <a:pt x="597" y="29"/>
                  <a:pt x="597" y="31"/>
                  <a:pt x="598" y="31"/>
                </a:cubicBezTo>
                <a:cubicBezTo>
                  <a:pt x="598" y="30"/>
                  <a:pt x="600" y="29"/>
                  <a:pt x="600" y="28"/>
                </a:cubicBezTo>
                <a:cubicBezTo>
                  <a:pt x="600" y="28"/>
                  <a:pt x="601" y="27"/>
                  <a:pt x="602" y="26"/>
                </a:cubicBezTo>
                <a:cubicBezTo>
                  <a:pt x="602" y="25"/>
                  <a:pt x="603" y="25"/>
                  <a:pt x="603" y="24"/>
                </a:cubicBezTo>
                <a:cubicBezTo>
                  <a:pt x="604" y="23"/>
                  <a:pt x="604" y="22"/>
                  <a:pt x="605" y="22"/>
                </a:cubicBezTo>
                <a:cubicBezTo>
                  <a:pt x="605" y="21"/>
                  <a:pt x="607" y="20"/>
                  <a:pt x="607" y="19"/>
                </a:cubicBezTo>
                <a:cubicBezTo>
                  <a:pt x="607" y="19"/>
                  <a:pt x="604" y="18"/>
                  <a:pt x="604" y="18"/>
                </a:cubicBezTo>
                <a:cubicBezTo>
                  <a:pt x="605" y="17"/>
                  <a:pt x="606" y="16"/>
                  <a:pt x="606" y="15"/>
                </a:cubicBezTo>
                <a:cubicBezTo>
                  <a:pt x="607" y="15"/>
                  <a:pt x="607" y="14"/>
                  <a:pt x="608" y="13"/>
                </a:cubicBezTo>
                <a:cubicBezTo>
                  <a:pt x="608" y="13"/>
                  <a:pt x="610" y="15"/>
                  <a:pt x="610" y="15"/>
                </a:cubicBezTo>
                <a:cubicBezTo>
                  <a:pt x="611" y="13"/>
                  <a:pt x="612" y="12"/>
                  <a:pt x="613" y="10"/>
                </a:cubicBezTo>
                <a:cubicBezTo>
                  <a:pt x="614" y="11"/>
                  <a:pt x="616" y="12"/>
                  <a:pt x="616" y="12"/>
                </a:cubicBezTo>
                <a:cubicBezTo>
                  <a:pt x="616" y="13"/>
                  <a:pt x="614" y="14"/>
                  <a:pt x="614" y="14"/>
                </a:cubicBezTo>
                <a:cubicBezTo>
                  <a:pt x="614" y="15"/>
                  <a:pt x="616" y="16"/>
                  <a:pt x="616" y="16"/>
                </a:cubicBezTo>
                <a:cubicBezTo>
                  <a:pt x="616" y="16"/>
                  <a:pt x="618" y="14"/>
                  <a:pt x="618" y="14"/>
                </a:cubicBezTo>
                <a:cubicBezTo>
                  <a:pt x="618" y="14"/>
                  <a:pt x="620" y="15"/>
                  <a:pt x="620" y="16"/>
                </a:cubicBezTo>
                <a:cubicBezTo>
                  <a:pt x="620" y="16"/>
                  <a:pt x="618" y="18"/>
                  <a:pt x="618" y="18"/>
                </a:cubicBezTo>
                <a:cubicBezTo>
                  <a:pt x="619" y="18"/>
                  <a:pt x="620" y="19"/>
                  <a:pt x="621" y="19"/>
                </a:cubicBezTo>
                <a:cubicBezTo>
                  <a:pt x="621" y="20"/>
                  <a:pt x="622" y="17"/>
                  <a:pt x="622" y="17"/>
                </a:cubicBezTo>
                <a:cubicBezTo>
                  <a:pt x="623" y="17"/>
                  <a:pt x="624" y="19"/>
                  <a:pt x="625" y="19"/>
                </a:cubicBezTo>
                <a:cubicBezTo>
                  <a:pt x="626" y="17"/>
                  <a:pt x="627" y="16"/>
                  <a:pt x="628" y="15"/>
                </a:cubicBezTo>
                <a:cubicBezTo>
                  <a:pt x="629" y="14"/>
                  <a:pt x="629" y="13"/>
                  <a:pt x="630" y="12"/>
                </a:cubicBezTo>
                <a:cubicBezTo>
                  <a:pt x="630" y="12"/>
                  <a:pt x="631" y="11"/>
                  <a:pt x="631" y="10"/>
                </a:cubicBezTo>
                <a:cubicBezTo>
                  <a:pt x="632" y="10"/>
                  <a:pt x="633" y="8"/>
                  <a:pt x="633" y="8"/>
                </a:cubicBezTo>
                <a:cubicBezTo>
                  <a:pt x="633" y="7"/>
                  <a:pt x="631" y="6"/>
                  <a:pt x="631" y="6"/>
                </a:cubicBezTo>
                <a:cubicBezTo>
                  <a:pt x="631" y="5"/>
                  <a:pt x="632" y="4"/>
                  <a:pt x="633" y="4"/>
                </a:cubicBezTo>
                <a:cubicBezTo>
                  <a:pt x="633" y="3"/>
                  <a:pt x="634" y="2"/>
                  <a:pt x="634" y="2"/>
                </a:cubicBezTo>
                <a:cubicBezTo>
                  <a:pt x="636" y="3"/>
                  <a:pt x="637" y="4"/>
                  <a:pt x="639" y="5"/>
                </a:cubicBezTo>
                <a:cubicBezTo>
                  <a:pt x="639" y="6"/>
                  <a:pt x="637" y="7"/>
                  <a:pt x="637" y="7"/>
                </a:cubicBezTo>
                <a:cubicBezTo>
                  <a:pt x="637" y="8"/>
                  <a:pt x="639" y="9"/>
                  <a:pt x="639" y="9"/>
                </a:cubicBezTo>
                <a:cubicBezTo>
                  <a:pt x="640" y="10"/>
                  <a:pt x="641" y="10"/>
                  <a:pt x="642" y="11"/>
                </a:cubicBezTo>
                <a:cubicBezTo>
                  <a:pt x="642" y="11"/>
                  <a:pt x="643" y="12"/>
                  <a:pt x="644" y="12"/>
                </a:cubicBezTo>
                <a:cubicBezTo>
                  <a:pt x="645" y="13"/>
                  <a:pt x="645" y="14"/>
                  <a:pt x="646" y="14"/>
                </a:cubicBezTo>
                <a:cubicBezTo>
                  <a:pt x="646" y="14"/>
                  <a:pt x="648" y="16"/>
                  <a:pt x="648" y="16"/>
                </a:cubicBezTo>
                <a:cubicBezTo>
                  <a:pt x="648" y="16"/>
                  <a:pt x="647" y="18"/>
                  <a:pt x="647" y="18"/>
                </a:cubicBezTo>
                <a:cubicBezTo>
                  <a:pt x="646" y="19"/>
                  <a:pt x="645" y="20"/>
                  <a:pt x="645" y="20"/>
                </a:cubicBezTo>
                <a:cubicBezTo>
                  <a:pt x="644" y="20"/>
                  <a:pt x="643" y="19"/>
                  <a:pt x="643" y="19"/>
                </a:cubicBezTo>
                <a:cubicBezTo>
                  <a:pt x="642" y="19"/>
                  <a:pt x="642" y="21"/>
                  <a:pt x="641" y="21"/>
                </a:cubicBezTo>
                <a:cubicBezTo>
                  <a:pt x="642" y="22"/>
                  <a:pt x="644" y="23"/>
                  <a:pt x="645" y="24"/>
                </a:cubicBezTo>
                <a:cubicBezTo>
                  <a:pt x="646" y="24"/>
                  <a:pt x="646" y="22"/>
                  <a:pt x="647" y="22"/>
                </a:cubicBezTo>
                <a:cubicBezTo>
                  <a:pt x="647" y="22"/>
                  <a:pt x="649" y="24"/>
                  <a:pt x="649" y="24"/>
                </a:cubicBezTo>
                <a:cubicBezTo>
                  <a:pt x="650" y="23"/>
                  <a:pt x="651" y="22"/>
                  <a:pt x="651" y="21"/>
                </a:cubicBezTo>
                <a:cubicBezTo>
                  <a:pt x="652" y="21"/>
                  <a:pt x="652" y="20"/>
                  <a:pt x="653" y="19"/>
                </a:cubicBezTo>
                <a:cubicBezTo>
                  <a:pt x="653" y="18"/>
                  <a:pt x="654" y="18"/>
                  <a:pt x="654" y="17"/>
                </a:cubicBezTo>
                <a:cubicBezTo>
                  <a:pt x="655" y="16"/>
                  <a:pt x="656" y="15"/>
                  <a:pt x="656" y="15"/>
                </a:cubicBezTo>
                <a:cubicBezTo>
                  <a:pt x="656" y="14"/>
                  <a:pt x="658" y="13"/>
                  <a:pt x="658" y="13"/>
                </a:cubicBezTo>
                <a:cubicBezTo>
                  <a:pt x="658" y="12"/>
                  <a:pt x="656" y="11"/>
                  <a:pt x="656" y="11"/>
                </a:cubicBezTo>
                <a:cubicBezTo>
                  <a:pt x="655" y="11"/>
                  <a:pt x="653" y="9"/>
                  <a:pt x="653" y="9"/>
                </a:cubicBezTo>
                <a:cubicBezTo>
                  <a:pt x="654" y="9"/>
                  <a:pt x="655" y="7"/>
                  <a:pt x="655" y="7"/>
                </a:cubicBezTo>
                <a:cubicBezTo>
                  <a:pt x="656" y="7"/>
                  <a:pt x="657" y="8"/>
                  <a:pt x="657" y="9"/>
                </a:cubicBezTo>
                <a:cubicBezTo>
                  <a:pt x="658" y="9"/>
                  <a:pt x="659" y="10"/>
                  <a:pt x="660" y="10"/>
                </a:cubicBezTo>
                <a:cubicBezTo>
                  <a:pt x="660" y="11"/>
                  <a:pt x="661" y="12"/>
                  <a:pt x="662" y="12"/>
                </a:cubicBezTo>
                <a:cubicBezTo>
                  <a:pt x="662" y="12"/>
                  <a:pt x="663" y="14"/>
                  <a:pt x="664" y="14"/>
                </a:cubicBezTo>
                <a:cubicBezTo>
                  <a:pt x="664" y="14"/>
                  <a:pt x="665" y="12"/>
                  <a:pt x="666" y="11"/>
                </a:cubicBezTo>
                <a:cubicBezTo>
                  <a:pt x="666" y="11"/>
                  <a:pt x="667" y="9"/>
                  <a:pt x="667" y="9"/>
                </a:cubicBezTo>
                <a:cubicBezTo>
                  <a:pt x="668" y="9"/>
                  <a:pt x="669" y="11"/>
                  <a:pt x="670" y="11"/>
                </a:cubicBezTo>
                <a:cubicBezTo>
                  <a:pt x="670" y="11"/>
                  <a:pt x="671" y="13"/>
                  <a:pt x="672" y="13"/>
                </a:cubicBezTo>
                <a:cubicBezTo>
                  <a:pt x="672" y="13"/>
                  <a:pt x="673" y="11"/>
                  <a:pt x="674" y="10"/>
                </a:cubicBezTo>
                <a:cubicBezTo>
                  <a:pt x="674" y="10"/>
                  <a:pt x="675" y="8"/>
                  <a:pt x="675" y="8"/>
                </a:cubicBezTo>
                <a:cubicBezTo>
                  <a:pt x="676" y="8"/>
                  <a:pt x="677" y="9"/>
                  <a:pt x="677" y="10"/>
                </a:cubicBezTo>
                <a:cubicBezTo>
                  <a:pt x="678" y="10"/>
                  <a:pt x="676" y="12"/>
                  <a:pt x="676" y="12"/>
                </a:cubicBezTo>
                <a:cubicBezTo>
                  <a:pt x="675" y="13"/>
                  <a:pt x="674" y="14"/>
                  <a:pt x="674" y="14"/>
                </a:cubicBezTo>
                <a:cubicBezTo>
                  <a:pt x="674" y="15"/>
                  <a:pt x="676" y="16"/>
                  <a:pt x="676" y="16"/>
                </a:cubicBezTo>
                <a:cubicBezTo>
                  <a:pt x="676" y="17"/>
                  <a:pt x="675" y="18"/>
                  <a:pt x="675" y="18"/>
                </a:cubicBezTo>
                <a:cubicBezTo>
                  <a:pt x="675" y="19"/>
                  <a:pt x="677" y="19"/>
                  <a:pt x="677" y="20"/>
                </a:cubicBezTo>
                <a:cubicBezTo>
                  <a:pt x="677" y="21"/>
                  <a:pt x="675" y="22"/>
                  <a:pt x="675" y="22"/>
                </a:cubicBezTo>
                <a:cubicBezTo>
                  <a:pt x="675" y="23"/>
                  <a:pt x="677" y="23"/>
                  <a:pt x="677" y="24"/>
                </a:cubicBezTo>
                <a:cubicBezTo>
                  <a:pt x="677" y="25"/>
                  <a:pt x="676" y="26"/>
                  <a:pt x="676" y="26"/>
                </a:cubicBezTo>
                <a:cubicBezTo>
                  <a:pt x="676" y="27"/>
                  <a:pt x="678" y="27"/>
                  <a:pt x="678" y="28"/>
                </a:cubicBezTo>
                <a:cubicBezTo>
                  <a:pt x="678" y="27"/>
                  <a:pt x="679" y="26"/>
                  <a:pt x="680" y="26"/>
                </a:cubicBezTo>
                <a:cubicBezTo>
                  <a:pt x="680" y="25"/>
                  <a:pt x="681" y="24"/>
                  <a:pt x="681" y="23"/>
                </a:cubicBezTo>
                <a:cubicBezTo>
                  <a:pt x="682" y="23"/>
                  <a:pt x="683" y="22"/>
                  <a:pt x="683" y="21"/>
                </a:cubicBezTo>
                <a:cubicBezTo>
                  <a:pt x="683" y="21"/>
                  <a:pt x="681" y="20"/>
                  <a:pt x="681" y="19"/>
                </a:cubicBezTo>
                <a:cubicBezTo>
                  <a:pt x="681" y="19"/>
                  <a:pt x="683" y="18"/>
                  <a:pt x="682" y="17"/>
                </a:cubicBezTo>
                <a:cubicBezTo>
                  <a:pt x="682" y="17"/>
                  <a:pt x="680" y="16"/>
                  <a:pt x="680" y="16"/>
                </a:cubicBezTo>
                <a:cubicBezTo>
                  <a:pt x="680" y="15"/>
                  <a:pt x="682" y="14"/>
                  <a:pt x="682" y="13"/>
                </a:cubicBezTo>
                <a:cubicBezTo>
                  <a:pt x="682" y="13"/>
                  <a:pt x="680" y="12"/>
                  <a:pt x="680" y="12"/>
                </a:cubicBezTo>
                <a:cubicBezTo>
                  <a:pt x="680" y="11"/>
                  <a:pt x="681" y="9"/>
                  <a:pt x="681" y="9"/>
                </a:cubicBezTo>
                <a:cubicBezTo>
                  <a:pt x="682" y="9"/>
                  <a:pt x="683" y="11"/>
                  <a:pt x="684" y="11"/>
                </a:cubicBezTo>
                <a:cubicBezTo>
                  <a:pt x="684" y="11"/>
                  <a:pt x="685" y="13"/>
                  <a:pt x="686" y="13"/>
                </a:cubicBezTo>
                <a:cubicBezTo>
                  <a:pt x="686" y="13"/>
                  <a:pt x="687" y="10"/>
                  <a:pt x="688" y="11"/>
                </a:cubicBezTo>
                <a:cubicBezTo>
                  <a:pt x="688" y="11"/>
                  <a:pt x="689" y="12"/>
                  <a:pt x="690" y="12"/>
                </a:cubicBezTo>
                <a:cubicBezTo>
                  <a:pt x="691" y="13"/>
                  <a:pt x="691" y="13"/>
                  <a:pt x="692" y="14"/>
                </a:cubicBezTo>
                <a:cubicBezTo>
                  <a:pt x="693" y="14"/>
                  <a:pt x="694" y="15"/>
                  <a:pt x="694" y="16"/>
                </a:cubicBezTo>
                <a:cubicBezTo>
                  <a:pt x="695" y="16"/>
                  <a:pt x="696" y="17"/>
                  <a:pt x="697" y="17"/>
                </a:cubicBezTo>
                <a:cubicBezTo>
                  <a:pt x="697" y="17"/>
                  <a:pt x="698" y="15"/>
                  <a:pt x="698" y="15"/>
                </a:cubicBezTo>
                <a:cubicBezTo>
                  <a:pt x="699" y="15"/>
                  <a:pt x="700" y="17"/>
                  <a:pt x="700" y="17"/>
                </a:cubicBezTo>
                <a:cubicBezTo>
                  <a:pt x="701" y="17"/>
                  <a:pt x="702" y="15"/>
                  <a:pt x="702" y="15"/>
                </a:cubicBezTo>
                <a:cubicBezTo>
                  <a:pt x="702" y="14"/>
                  <a:pt x="700" y="13"/>
                  <a:pt x="700" y="13"/>
                </a:cubicBezTo>
                <a:cubicBezTo>
                  <a:pt x="700" y="12"/>
                  <a:pt x="701" y="11"/>
                  <a:pt x="702" y="11"/>
                </a:cubicBezTo>
                <a:cubicBezTo>
                  <a:pt x="702" y="10"/>
                  <a:pt x="703" y="9"/>
                  <a:pt x="703" y="8"/>
                </a:cubicBezTo>
                <a:cubicBezTo>
                  <a:pt x="705" y="10"/>
                  <a:pt x="706" y="11"/>
                  <a:pt x="708" y="12"/>
                </a:cubicBezTo>
                <a:cubicBezTo>
                  <a:pt x="707" y="13"/>
                  <a:pt x="707" y="13"/>
                  <a:pt x="706" y="14"/>
                </a:cubicBezTo>
                <a:cubicBezTo>
                  <a:pt x="706" y="14"/>
                  <a:pt x="704" y="16"/>
                  <a:pt x="704" y="16"/>
                </a:cubicBezTo>
                <a:cubicBezTo>
                  <a:pt x="704" y="17"/>
                  <a:pt x="706" y="18"/>
                  <a:pt x="707" y="18"/>
                </a:cubicBezTo>
                <a:cubicBezTo>
                  <a:pt x="707" y="18"/>
                  <a:pt x="709" y="19"/>
                  <a:pt x="709" y="20"/>
                </a:cubicBezTo>
                <a:cubicBezTo>
                  <a:pt x="709" y="20"/>
                  <a:pt x="707" y="21"/>
                  <a:pt x="707" y="22"/>
                </a:cubicBezTo>
                <a:cubicBezTo>
                  <a:pt x="707" y="22"/>
                  <a:pt x="709" y="23"/>
                  <a:pt x="709" y="24"/>
                </a:cubicBezTo>
                <a:cubicBezTo>
                  <a:pt x="709" y="24"/>
                  <a:pt x="708" y="25"/>
                  <a:pt x="708" y="26"/>
                </a:cubicBezTo>
                <a:cubicBezTo>
                  <a:pt x="707" y="26"/>
                  <a:pt x="706" y="28"/>
                  <a:pt x="706" y="28"/>
                </a:cubicBezTo>
                <a:cubicBezTo>
                  <a:pt x="706" y="29"/>
                  <a:pt x="708" y="29"/>
                  <a:pt x="708" y="30"/>
                </a:cubicBezTo>
                <a:cubicBezTo>
                  <a:pt x="709" y="28"/>
                  <a:pt x="710" y="27"/>
                  <a:pt x="712" y="25"/>
                </a:cubicBezTo>
                <a:cubicBezTo>
                  <a:pt x="712" y="25"/>
                  <a:pt x="713" y="23"/>
                  <a:pt x="713" y="23"/>
                </a:cubicBezTo>
                <a:cubicBezTo>
                  <a:pt x="713" y="23"/>
                  <a:pt x="711" y="22"/>
                  <a:pt x="711" y="21"/>
                </a:cubicBezTo>
                <a:cubicBezTo>
                  <a:pt x="711" y="21"/>
                  <a:pt x="709" y="20"/>
                  <a:pt x="709" y="20"/>
                </a:cubicBezTo>
                <a:cubicBezTo>
                  <a:pt x="709" y="19"/>
                  <a:pt x="710" y="18"/>
                  <a:pt x="711" y="17"/>
                </a:cubicBezTo>
                <a:cubicBezTo>
                  <a:pt x="711" y="17"/>
                  <a:pt x="712" y="16"/>
                  <a:pt x="712" y="15"/>
                </a:cubicBezTo>
                <a:cubicBezTo>
                  <a:pt x="712" y="15"/>
                  <a:pt x="710" y="14"/>
                  <a:pt x="710" y="14"/>
                </a:cubicBezTo>
                <a:cubicBezTo>
                  <a:pt x="711" y="12"/>
                  <a:pt x="712" y="11"/>
                  <a:pt x="713" y="9"/>
                </a:cubicBezTo>
                <a:cubicBezTo>
                  <a:pt x="714" y="10"/>
                  <a:pt x="715" y="10"/>
                  <a:pt x="716" y="11"/>
                </a:cubicBezTo>
                <a:cubicBezTo>
                  <a:pt x="716" y="11"/>
                  <a:pt x="718" y="12"/>
                  <a:pt x="718" y="12"/>
                </a:cubicBezTo>
                <a:cubicBezTo>
                  <a:pt x="718" y="13"/>
                  <a:pt x="716" y="14"/>
                  <a:pt x="716" y="15"/>
                </a:cubicBezTo>
                <a:cubicBezTo>
                  <a:pt x="716" y="15"/>
                  <a:pt x="714" y="13"/>
                  <a:pt x="714" y="13"/>
                </a:cubicBezTo>
                <a:cubicBezTo>
                  <a:pt x="713" y="13"/>
                  <a:pt x="713" y="15"/>
                  <a:pt x="712" y="15"/>
                </a:cubicBezTo>
                <a:cubicBezTo>
                  <a:pt x="714" y="16"/>
                  <a:pt x="715" y="17"/>
                  <a:pt x="717" y="19"/>
                </a:cubicBezTo>
                <a:cubicBezTo>
                  <a:pt x="717" y="18"/>
                  <a:pt x="718" y="17"/>
                  <a:pt x="718" y="16"/>
                </a:cubicBezTo>
                <a:cubicBezTo>
                  <a:pt x="719" y="16"/>
                  <a:pt x="719" y="15"/>
                  <a:pt x="720" y="14"/>
                </a:cubicBezTo>
                <a:cubicBezTo>
                  <a:pt x="721" y="14"/>
                  <a:pt x="721" y="12"/>
                  <a:pt x="722" y="12"/>
                </a:cubicBezTo>
                <a:cubicBezTo>
                  <a:pt x="722" y="12"/>
                  <a:pt x="724" y="14"/>
                  <a:pt x="724" y="14"/>
                </a:cubicBezTo>
                <a:cubicBezTo>
                  <a:pt x="724" y="13"/>
                  <a:pt x="726" y="12"/>
                  <a:pt x="726" y="11"/>
                </a:cubicBezTo>
                <a:cubicBezTo>
                  <a:pt x="726" y="11"/>
                  <a:pt x="723" y="10"/>
                  <a:pt x="724" y="10"/>
                </a:cubicBezTo>
                <a:cubicBezTo>
                  <a:pt x="724" y="9"/>
                  <a:pt x="725" y="8"/>
                  <a:pt x="725" y="7"/>
                </a:cubicBezTo>
                <a:cubicBezTo>
                  <a:pt x="726" y="7"/>
                  <a:pt x="727" y="9"/>
                  <a:pt x="727" y="9"/>
                </a:cubicBezTo>
                <a:cubicBezTo>
                  <a:pt x="728" y="10"/>
                  <a:pt x="730" y="10"/>
                  <a:pt x="730" y="11"/>
                </a:cubicBezTo>
                <a:cubicBezTo>
                  <a:pt x="730" y="11"/>
                  <a:pt x="728" y="13"/>
                  <a:pt x="728" y="13"/>
                </a:cubicBezTo>
                <a:cubicBezTo>
                  <a:pt x="727" y="14"/>
                  <a:pt x="727" y="15"/>
                  <a:pt x="726" y="15"/>
                </a:cubicBezTo>
                <a:cubicBezTo>
                  <a:pt x="726" y="15"/>
                  <a:pt x="725" y="14"/>
                  <a:pt x="724" y="14"/>
                </a:cubicBezTo>
                <a:cubicBezTo>
                  <a:pt x="724" y="14"/>
                  <a:pt x="722" y="16"/>
                  <a:pt x="722" y="16"/>
                </a:cubicBezTo>
                <a:cubicBezTo>
                  <a:pt x="722" y="16"/>
                  <a:pt x="725" y="17"/>
                  <a:pt x="725" y="18"/>
                </a:cubicBezTo>
                <a:cubicBezTo>
                  <a:pt x="725" y="18"/>
                  <a:pt x="723" y="19"/>
                  <a:pt x="723" y="20"/>
                </a:cubicBezTo>
                <a:cubicBezTo>
                  <a:pt x="724" y="20"/>
                  <a:pt x="724" y="21"/>
                  <a:pt x="725" y="22"/>
                </a:cubicBezTo>
                <a:cubicBezTo>
                  <a:pt x="726" y="22"/>
                  <a:pt x="727" y="23"/>
                  <a:pt x="727" y="23"/>
                </a:cubicBezTo>
                <a:cubicBezTo>
                  <a:pt x="728" y="23"/>
                  <a:pt x="729" y="21"/>
                  <a:pt x="729" y="21"/>
                </a:cubicBezTo>
                <a:cubicBezTo>
                  <a:pt x="730" y="20"/>
                  <a:pt x="730" y="19"/>
                  <a:pt x="731" y="19"/>
                </a:cubicBezTo>
                <a:cubicBezTo>
                  <a:pt x="731" y="18"/>
                  <a:pt x="732" y="17"/>
                  <a:pt x="732" y="17"/>
                </a:cubicBezTo>
                <a:cubicBezTo>
                  <a:pt x="733" y="16"/>
                  <a:pt x="734" y="14"/>
                  <a:pt x="734" y="14"/>
                </a:cubicBezTo>
                <a:cubicBezTo>
                  <a:pt x="735" y="14"/>
                  <a:pt x="736" y="16"/>
                  <a:pt x="736" y="16"/>
                </a:cubicBezTo>
                <a:cubicBezTo>
                  <a:pt x="737" y="16"/>
                  <a:pt x="738" y="17"/>
                  <a:pt x="739" y="18"/>
                </a:cubicBezTo>
                <a:cubicBezTo>
                  <a:pt x="739" y="18"/>
                  <a:pt x="737" y="20"/>
                  <a:pt x="737" y="20"/>
                </a:cubicBezTo>
                <a:cubicBezTo>
                  <a:pt x="737" y="20"/>
                  <a:pt x="739" y="22"/>
                  <a:pt x="739" y="22"/>
                </a:cubicBezTo>
                <a:cubicBezTo>
                  <a:pt x="739" y="21"/>
                  <a:pt x="741" y="20"/>
                  <a:pt x="741" y="19"/>
                </a:cubicBezTo>
                <a:cubicBezTo>
                  <a:pt x="741" y="19"/>
                  <a:pt x="739" y="18"/>
                  <a:pt x="739" y="18"/>
                </a:cubicBezTo>
                <a:cubicBezTo>
                  <a:pt x="739" y="17"/>
                  <a:pt x="740" y="16"/>
                  <a:pt x="740" y="15"/>
                </a:cubicBezTo>
                <a:cubicBezTo>
                  <a:pt x="741" y="15"/>
                  <a:pt x="742" y="14"/>
                  <a:pt x="742" y="13"/>
                </a:cubicBezTo>
                <a:cubicBezTo>
                  <a:pt x="742" y="13"/>
                  <a:pt x="744" y="12"/>
                  <a:pt x="744" y="11"/>
                </a:cubicBezTo>
                <a:cubicBezTo>
                  <a:pt x="744" y="11"/>
                  <a:pt x="741" y="10"/>
                  <a:pt x="742" y="9"/>
                </a:cubicBezTo>
                <a:cubicBezTo>
                  <a:pt x="742" y="9"/>
                  <a:pt x="743" y="8"/>
                  <a:pt x="743" y="7"/>
                </a:cubicBezTo>
                <a:cubicBezTo>
                  <a:pt x="744" y="6"/>
                  <a:pt x="744" y="5"/>
                  <a:pt x="745" y="5"/>
                </a:cubicBezTo>
                <a:cubicBezTo>
                  <a:pt x="745" y="5"/>
                  <a:pt x="747" y="7"/>
                  <a:pt x="747" y="7"/>
                </a:cubicBezTo>
                <a:cubicBezTo>
                  <a:pt x="748" y="6"/>
                  <a:pt x="748" y="5"/>
                  <a:pt x="749" y="4"/>
                </a:cubicBezTo>
                <a:cubicBezTo>
                  <a:pt x="750" y="5"/>
                  <a:pt x="750" y="5"/>
                  <a:pt x="751" y="6"/>
                </a:cubicBezTo>
                <a:cubicBezTo>
                  <a:pt x="752" y="7"/>
                  <a:pt x="753" y="7"/>
                  <a:pt x="753" y="8"/>
                </a:cubicBezTo>
                <a:cubicBezTo>
                  <a:pt x="754" y="8"/>
                  <a:pt x="755" y="9"/>
                  <a:pt x="756" y="9"/>
                </a:cubicBezTo>
                <a:cubicBezTo>
                  <a:pt x="756" y="10"/>
                  <a:pt x="754" y="11"/>
                  <a:pt x="754" y="12"/>
                </a:cubicBezTo>
                <a:cubicBezTo>
                  <a:pt x="754" y="12"/>
                  <a:pt x="756" y="13"/>
                  <a:pt x="756" y="13"/>
                </a:cubicBezTo>
                <a:cubicBezTo>
                  <a:pt x="756" y="14"/>
                  <a:pt x="758" y="15"/>
                  <a:pt x="758" y="15"/>
                </a:cubicBezTo>
                <a:cubicBezTo>
                  <a:pt x="758" y="15"/>
                  <a:pt x="756" y="17"/>
                  <a:pt x="757" y="17"/>
                </a:cubicBezTo>
                <a:cubicBezTo>
                  <a:pt x="757" y="18"/>
                  <a:pt x="758" y="19"/>
                  <a:pt x="759" y="19"/>
                </a:cubicBezTo>
                <a:cubicBezTo>
                  <a:pt x="759" y="19"/>
                  <a:pt x="760" y="17"/>
                  <a:pt x="761" y="17"/>
                </a:cubicBezTo>
                <a:cubicBezTo>
                  <a:pt x="761" y="17"/>
                  <a:pt x="762" y="18"/>
                  <a:pt x="763" y="18"/>
                </a:cubicBezTo>
                <a:cubicBezTo>
                  <a:pt x="763" y="18"/>
                  <a:pt x="765" y="20"/>
                  <a:pt x="765" y="20"/>
                </a:cubicBezTo>
                <a:cubicBezTo>
                  <a:pt x="766" y="20"/>
                  <a:pt x="766" y="19"/>
                  <a:pt x="767" y="18"/>
                </a:cubicBezTo>
                <a:cubicBezTo>
                  <a:pt x="767" y="17"/>
                  <a:pt x="768" y="16"/>
                  <a:pt x="768" y="16"/>
                </a:cubicBezTo>
                <a:cubicBezTo>
                  <a:pt x="769" y="15"/>
                  <a:pt x="770" y="14"/>
                  <a:pt x="770" y="13"/>
                </a:cubicBezTo>
                <a:cubicBezTo>
                  <a:pt x="771" y="13"/>
                  <a:pt x="771" y="12"/>
                  <a:pt x="772" y="11"/>
                </a:cubicBezTo>
                <a:cubicBezTo>
                  <a:pt x="772" y="11"/>
                  <a:pt x="774" y="13"/>
                  <a:pt x="774" y="13"/>
                </a:cubicBezTo>
                <a:cubicBezTo>
                  <a:pt x="775" y="13"/>
                  <a:pt x="775" y="11"/>
                  <a:pt x="776" y="11"/>
                </a:cubicBezTo>
                <a:cubicBezTo>
                  <a:pt x="776" y="11"/>
                  <a:pt x="778" y="13"/>
                  <a:pt x="778" y="12"/>
                </a:cubicBezTo>
                <a:cubicBezTo>
                  <a:pt x="779" y="12"/>
                  <a:pt x="779" y="11"/>
                  <a:pt x="780" y="10"/>
                </a:cubicBezTo>
                <a:cubicBezTo>
                  <a:pt x="780" y="10"/>
                  <a:pt x="781" y="8"/>
                  <a:pt x="781" y="8"/>
                </a:cubicBezTo>
                <a:cubicBezTo>
                  <a:pt x="782" y="8"/>
                  <a:pt x="783" y="9"/>
                  <a:pt x="784" y="10"/>
                </a:cubicBezTo>
                <a:cubicBezTo>
                  <a:pt x="784" y="10"/>
                  <a:pt x="785" y="11"/>
                  <a:pt x="786" y="11"/>
                </a:cubicBezTo>
                <a:cubicBezTo>
                  <a:pt x="786" y="11"/>
                  <a:pt x="787" y="9"/>
                  <a:pt x="788" y="9"/>
                </a:cubicBezTo>
                <a:cubicBezTo>
                  <a:pt x="788" y="9"/>
                  <a:pt x="790" y="11"/>
                  <a:pt x="790" y="11"/>
                </a:cubicBezTo>
                <a:cubicBezTo>
                  <a:pt x="790" y="11"/>
                  <a:pt x="788" y="13"/>
                  <a:pt x="788" y="13"/>
                </a:cubicBezTo>
                <a:cubicBezTo>
                  <a:pt x="788" y="13"/>
                  <a:pt x="786" y="11"/>
                  <a:pt x="786" y="11"/>
                </a:cubicBezTo>
                <a:cubicBezTo>
                  <a:pt x="785" y="11"/>
                  <a:pt x="784" y="13"/>
                  <a:pt x="784" y="14"/>
                </a:cubicBezTo>
                <a:cubicBezTo>
                  <a:pt x="784" y="14"/>
                  <a:pt x="783" y="15"/>
                  <a:pt x="782" y="16"/>
                </a:cubicBezTo>
                <a:cubicBezTo>
                  <a:pt x="782" y="17"/>
                  <a:pt x="781" y="17"/>
                  <a:pt x="781" y="18"/>
                </a:cubicBezTo>
                <a:cubicBezTo>
                  <a:pt x="780" y="19"/>
                  <a:pt x="780" y="20"/>
                  <a:pt x="779" y="20"/>
                </a:cubicBezTo>
                <a:cubicBezTo>
                  <a:pt x="781" y="21"/>
                  <a:pt x="782" y="23"/>
                  <a:pt x="784" y="24"/>
                </a:cubicBezTo>
                <a:cubicBezTo>
                  <a:pt x="784" y="23"/>
                  <a:pt x="785" y="22"/>
                  <a:pt x="785" y="21"/>
                </a:cubicBezTo>
                <a:cubicBezTo>
                  <a:pt x="785" y="21"/>
                  <a:pt x="787" y="19"/>
                  <a:pt x="787" y="19"/>
                </a:cubicBezTo>
                <a:cubicBezTo>
                  <a:pt x="788" y="19"/>
                  <a:pt x="789" y="21"/>
                  <a:pt x="789" y="21"/>
                </a:cubicBezTo>
                <a:cubicBezTo>
                  <a:pt x="790" y="21"/>
                  <a:pt x="790" y="19"/>
                  <a:pt x="791" y="19"/>
                </a:cubicBezTo>
                <a:cubicBezTo>
                  <a:pt x="791" y="19"/>
                  <a:pt x="793" y="21"/>
                  <a:pt x="793" y="20"/>
                </a:cubicBezTo>
                <a:cubicBezTo>
                  <a:pt x="794" y="20"/>
                  <a:pt x="794" y="19"/>
                  <a:pt x="795" y="18"/>
                </a:cubicBezTo>
                <a:cubicBezTo>
                  <a:pt x="795" y="17"/>
                  <a:pt x="796" y="17"/>
                  <a:pt x="797" y="16"/>
                </a:cubicBezTo>
                <a:cubicBezTo>
                  <a:pt x="797" y="15"/>
                  <a:pt x="798" y="14"/>
                  <a:pt x="798" y="14"/>
                </a:cubicBezTo>
                <a:cubicBezTo>
                  <a:pt x="799" y="13"/>
                  <a:pt x="799" y="12"/>
                  <a:pt x="800" y="11"/>
                </a:cubicBezTo>
                <a:cubicBezTo>
                  <a:pt x="800" y="11"/>
                  <a:pt x="802" y="13"/>
                  <a:pt x="802" y="13"/>
                </a:cubicBezTo>
                <a:cubicBezTo>
                  <a:pt x="803" y="13"/>
                  <a:pt x="803" y="11"/>
                  <a:pt x="804" y="11"/>
                </a:cubicBezTo>
                <a:cubicBezTo>
                  <a:pt x="805" y="12"/>
                  <a:pt x="805" y="12"/>
                  <a:pt x="806" y="13"/>
                </a:cubicBezTo>
                <a:cubicBezTo>
                  <a:pt x="806" y="13"/>
                  <a:pt x="808" y="14"/>
                  <a:pt x="808" y="14"/>
                </a:cubicBezTo>
                <a:cubicBezTo>
                  <a:pt x="808" y="15"/>
                  <a:pt x="806" y="16"/>
                  <a:pt x="807" y="17"/>
                </a:cubicBezTo>
                <a:cubicBezTo>
                  <a:pt x="807" y="17"/>
                  <a:pt x="808" y="18"/>
                  <a:pt x="809" y="18"/>
                </a:cubicBezTo>
                <a:cubicBezTo>
                  <a:pt x="810" y="19"/>
                  <a:pt x="810" y="19"/>
                  <a:pt x="811" y="20"/>
                </a:cubicBezTo>
                <a:cubicBezTo>
                  <a:pt x="812" y="20"/>
                  <a:pt x="812" y="18"/>
                  <a:pt x="813" y="18"/>
                </a:cubicBezTo>
                <a:cubicBezTo>
                  <a:pt x="813" y="18"/>
                  <a:pt x="815" y="20"/>
                  <a:pt x="815" y="19"/>
                </a:cubicBezTo>
                <a:cubicBezTo>
                  <a:pt x="815" y="19"/>
                  <a:pt x="817" y="17"/>
                  <a:pt x="817" y="17"/>
                </a:cubicBezTo>
                <a:cubicBezTo>
                  <a:pt x="817" y="17"/>
                  <a:pt x="815" y="15"/>
                  <a:pt x="814" y="16"/>
                </a:cubicBezTo>
                <a:cubicBezTo>
                  <a:pt x="814" y="16"/>
                  <a:pt x="813" y="18"/>
                  <a:pt x="813" y="18"/>
                </a:cubicBezTo>
                <a:cubicBezTo>
                  <a:pt x="812" y="17"/>
                  <a:pt x="811" y="16"/>
                  <a:pt x="811" y="16"/>
                </a:cubicBezTo>
                <a:cubicBezTo>
                  <a:pt x="811" y="16"/>
                  <a:pt x="812" y="14"/>
                  <a:pt x="812" y="14"/>
                </a:cubicBezTo>
                <a:cubicBezTo>
                  <a:pt x="813" y="13"/>
                  <a:pt x="813" y="12"/>
                  <a:pt x="814" y="12"/>
                </a:cubicBezTo>
                <a:cubicBezTo>
                  <a:pt x="814" y="11"/>
                  <a:pt x="815" y="9"/>
                  <a:pt x="816" y="9"/>
                </a:cubicBezTo>
                <a:cubicBezTo>
                  <a:pt x="816" y="9"/>
                  <a:pt x="817" y="11"/>
                  <a:pt x="818" y="11"/>
                </a:cubicBezTo>
                <a:cubicBezTo>
                  <a:pt x="818" y="11"/>
                  <a:pt x="816" y="13"/>
                  <a:pt x="816" y="13"/>
                </a:cubicBezTo>
                <a:cubicBezTo>
                  <a:pt x="816" y="14"/>
                  <a:pt x="818" y="15"/>
                  <a:pt x="818" y="15"/>
                </a:cubicBezTo>
                <a:cubicBezTo>
                  <a:pt x="819" y="16"/>
                  <a:pt x="820" y="16"/>
                  <a:pt x="821" y="17"/>
                </a:cubicBezTo>
                <a:cubicBezTo>
                  <a:pt x="821" y="16"/>
                  <a:pt x="822" y="15"/>
                  <a:pt x="822" y="14"/>
                </a:cubicBezTo>
                <a:cubicBezTo>
                  <a:pt x="823" y="14"/>
                  <a:pt x="824" y="13"/>
                  <a:pt x="824" y="12"/>
                </a:cubicBezTo>
                <a:cubicBezTo>
                  <a:pt x="824" y="12"/>
                  <a:pt x="822" y="11"/>
                  <a:pt x="822" y="11"/>
                </a:cubicBezTo>
                <a:cubicBezTo>
                  <a:pt x="822" y="10"/>
                  <a:pt x="823" y="9"/>
                  <a:pt x="824" y="8"/>
                </a:cubicBezTo>
                <a:cubicBezTo>
                  <a:pt x="824" y="8"/>
                  <a:pt x="825" y="7"/>
                  <a:pt x="825" y="6"/>
                </a:cubicBezTo>
                <a:cubicBezTo>
                  <a:pt x="825" y="5"/>
                  <a:pt x="827" y="4"/>
                  <a:pt x="827" y="4"/>
                </a:cubicBezTo>
                <a:cubicBezTo>
                  <a:pt x="827" y="5"/>
                  <a:pt x="829" y="5"/>
                  <a:pt x="829" y="6"/>
                </a:cubicBezTo>
                <a:cubicBezTo>
                  <a:pt x="829" y="6"/>
                  <a:pt x="827" y="7"/>
                  <a:pt x="827" y="8"/>
                </a:cubicBezTo>
                <a:cubicBezTo>
                  <a:pt x="828" y="8"/>
                  <a:pt x="830" y="9"/>
                  <a:pt x="830" y="9"/>
                </a:cubicBezTo>
                <a:cubicBezTo>
                  <a:pt x="830" y="10"/>
                  <a:pt x="828" y="11"/>
                  <a:pt x="828" y="12"/>
                </a:cubicBezTo>
                <a:cubicBezTo>
                  <a:pt x="827" y="12"/>
                  <a:pt x="827" y="13"/>
                  <a:pt x="826" y="14"/>
                </a:cubicBezTo>
                <a:cubicBezTo>
                  <a:pt x="826" y="14"/>
                  <a:pt x="825" y="16"/>
                  <a:pt x="825" y="16"/>
                </a:cubicBezTo>
                <a:cubicBezTo>
                  <a:pt x="825" y="16"/>
                  <a:pt x="827" y="18"/>
                  <a:pt x="827" y="18"/>
                </a:cubicBezTo>
                <a:cubicBezTo>
                  <a:pt x="827" y="18"/>
                  <a:pt x="828" y="16"/>
                  <a:pt x="829" y="16"/>
                </a:cubicBezTo>
                <a:cubicBezTo>
                  <a:pt x="829" y="16"/>
                  <a:pt x="830" y="17"/>
                  <a:pt x="831" y="17"/>
                </a:cubicBezTo>
                <a:cubicBezTo>
                  <a:pt x="831" y="18"/>
                  <a:pt x="832" y="18"/>
                  <a:pt x="833" y="19"/>
                </a:cubicBezTo>
                <a:cubicBezTo>
                  <a:pt x="833" y="19"/>
                  <a:pt x="831" y="21"/>
                  <a:pt x="831" y="21"/>
                </a:cubicBezTo>
                <a:cubicBezTo>
                  <a:pt x="831" y="22"/>
                  <a:pt x="834" y="22"/>
                  <a:pt x="834" y="23"/>
                </a:cubicBezTo>
                <a:cubicBezTo>
                  <a:pt x="833" y="24"/>
                  <a:pt x="832" y="24"/>
                  <a:pt x="832" y="25"/>
                </a:cubicBezTo>
                <a:cubicBezTo>
                  <a:pt x="832" y="26"/>
                  <a:pt x="834" y="26"/>
                  <a:pt x="834" y="27"/>
                </a:cubicBezTo>
                <a:cubicBezTo>
                  <a:pt x="834" y="27"/>
                  <a:pt x="833" y="29"/>
                  <a:pt x="832" y="29"/>
                </a:cubicBezTo>
                <a:cubicBezTo>
                  <a:pt x="832" y="29"/>
                  <a:pt x="831" y="31"/>
                  <a:pt x="831" y="31"/>
                </a:cubicBezTo>
                <a:cubicBezTo>
                  <a:pt x="831" y="32"/>
                  <a:pt x="833" y="32"/>
                  <a:pt x="833" y="33"/>
                </a:cubicBezTo>
                <a:cubicBezTo>
                  <a:pt x="833" y="32"/>
                  <a:pt x="834" y="32"/>
                  <a:pt x="835" y="31"/>
                </a:cubicBezTo>
                <a:cubicBezTo>
                  <a:pt x="835" y="30"/>
                  <a:pt x="836" y="29"/>
                  <a:pt x="836" y="29"/>
                </a:cubicBezTo>
                <a:cubicBezTo>
                  <a:pt x="836" y="28"/>
                  <a:pt x="838" y="27"/>
                  <a:pt x="838" y="26"/>
                </a:cubicBezTo>
                <a:cubicBezTo>
                  <a:pt x="838" y="26"/>
                  <a:pt x="836" y="25"/>
                  <a:pt x="836" y="25"/>
                </a:cubicBezTo>
                <a:cubicBezTo>
                  <a:pt x="836" y="24"/>
                  <a:pt x="837" y="23"/>
                  <a:pt x="837" y="22"/>
                </a:cubicBezTo>
                <a:cubicBezTo>
                  <a:pt x="838" y="22"/>
                  <a:pt x="839" y="20"/>
                  <a:pt x="839" y="20"/>
                </a:cubicBezTo>
                <a:cubicBezTo>
                  <a:pt x="839" y="20"/>
                  <a:pt x="841" y="22"/>
                  <a:pt x="841" y="22"/>
                </a:cubicBezTo>
                <a:cubicBezTo>
                  <a:pt x="842" y="21"/>
                  <a:pt x="843" y="20"/>
                  <a:pt x="843" y="20"/>
                </a:cubicBezTo>
                <a:cubicBezTo>
                  <a:pt x="843" y="19"/>
                  <a:pt x="841" y="19"/>
                  <a:pt x="841" y="18"/>
                </a:cubicBezTo>
                <a:cubicBezTo>
                  <a:pt x="841" y="17"/>
                  <a:pt x="843" y="16"/>
                  <a:pt x="843" y="16"/>
                </a:cubicBezTo>
                <a:cubicBezTo>
                  <a:pt x="842" y="15"/>
                  <a:pt x="840" y="15"/>
                  <a:pt x="840" y="14"/>
                </a:cubicBezTo>
                <a:cubicBezTo>
                  <a:pt x="840" y="14"/>
                  <a:pt x="842" y="12"/>
                  <a:pt x="842" y="12"/>
                </a:cubicBezTo>
                <a:cubicBezTo>
                  <a:pt x="842" y="12"/>
                  <a:pt x="844" y="10"/>
                  <a:pt x="844" y="10"/>
                </a:cubicBezTo>
                <a:cubicBezTo>
                  <a:pt x="844" y="9"/>
                  <a:pt x="842" y="9"/>
                  <a:pt x="842" y="8"/>
                </a:cubicBezTo>
                <a:cubicBezTo>
                  <a:pt x="843" y="6"/>
                  <a:pt x="844" y="5"/>
                  <a:pt x="845" y="3"/>
                </a:cubicBezTo>
                <a:cubicBezTo>
                  <a:pt x="846" y="5"/>
                  <a:pt x="848" y="6"/>
                  <a:pt x="849" y="7"/>
                </a:cubicBezTo>
                <a:cubicBezTo>
                  <a:pt x="849" y="8"/>
                  <a:pt x="848" y="8"/>
                  <a:pt x="848" y="9"/>
                </a:cubicBezTo>
                <a:cubicBezTo>
                  <a:pt x="848" y="10"/>
                  <a:pt x="850" y="10"/>
                  <a:pt x="850" y="11"/>
                </a:cubicBezTo>
                <a:cubicBezTo>
                  <a:pt x="850" y="11"/>
                  <a:pt x="848" y="13"/>
                  <a:pt x="848" y="13"/>
                </a:cubicBezTo>
                <a:cubicBezTo>
                  <a:pt x="848" y="14"/>
                  <a:pt x="850" y="14"/>
                  <a:pt x="850" y="15"/>
                </a:cubicBezTo>
                <a:cubicBezTo>
                  <a:pt x="851" y="15"/>
                  <a:pt x="852" y="16"/>
                  <a:pt x="853" y="16"/>
                </a:cubicBezTo>
                <a:cubicBezTo>
                  <a:pt x="853" y="17"/>
                  <a:pt x="855" y="18"/>
                  <a:pt x="855" y="18"/>
                </a:cubicBezTo>
                <a:cubicBezTo>
                  <a:pt x="855" y="18"/>
                  <a:pt x="853" y="20"/>
                  <a:pt x="853" y="20"/>
                </a:cubicBezTo>
                <a:cubicBezTo>
                  <a:pt x="853" y="21"/>
                  <a:pt x="851" y="22"/>
                  <a:pt x="851" y="23"/>
                </a:cubicBezTo>
                <a:cubicBezTo>
                  <a:pt x="852" y="23"/>
                  <a:pt x="853" y="24"/>
                  <a:pt x="854" y="24"/>
                </a:cubicBezTo>
                <a:cubicBezTo>
                  <a:pt x="854" y="24"/>
                  <a:pt x="855" y="23"/>
                  <a:pt x="855" y="22"/>
                </a:cubicBezTo>
                <a:cubicBezTo>
                  <a:pt x="856" y="22"/>
                  <a:pt x="857" y="20"/>
                  <a:pt x="857" y="20"/>
                </a:cubicBezTo>
                <a:cubicBezTo>
                  <a:pt x="857" y="19"/>
                  <a:pt x="855" y="19"/>
                  <a:pt x="855" y="18"/>
                </a:cubicBezTo>
                <a:cubicBezTo>
                  <a:pt x="855" y="17"/>
                  <a:pt x="857" y="17"/>
                  <a:pt x="857" y="16"/>
                </a:cubicBezTo>
                <a:cubicBezTo>
                  <a:pt x="857" y="15"/>
                  <a:pt x="854" y="15"/>
                  <a:pt x="854" y="14"/>
                </a:cubicBezTo>
                <a:cubicBezTo>
                  <a:pt x="854" y="14"/>
                  <a:pt x="856" y="13"/>
                  <a:pt x="856" y="12"/>
                </a:cubicBezTo>
                <a:cubicBezTo>
                  <a:pt x="856" y="11"/>
                  <a:pt x="854" y="11"/>
                  <a:pt x="854" y="10"/>
                </a:cubicBezTo>
                <a:cubicBezTo>
                  <a:pt x="854" y="10"/>
                  <a:pt x="856" y="9"/>
                  <a:pt x="856" y="8"/>
                </a:cubicBezTo>
                <a:cubicBezTo>
                  <a:pt x="855" y="7"/>
                  <a:pt x="853" y="7"/>
                  <a:pt x="853" y="6"/>
                </a:cubicBezTo>
                <a:cubicBezTo>
                  <a:pt x="853" y="6"/>
                  <a:pt x="855" y="4"/>
                  <a:pt x="855" y="4"/>
                </a:cubicBezTo>
                <a:cubicBezTo>
                  <a:pt x="856" y="4"/>
                  <a:pt x="857" y="6"/>
                  <a:pt x="857" y="6"/>
                </a:cubicBezTo>
                <a:cubicBezTo>
                  <a:pt x="857" y="6"/>
                  <a:pt x="859" y="7"/>
                  <a:pt x="859" y="7"/>
                </a:cubicBezTo>
                <a:cubicBezTo>
                  <a:pt x="860" y="8"/>
                  <a:pt x="858" y="9"/>
                  <a:pt x="858" y="10"/>
                </a:cubicBezTo>
                <a:cubicBezTo>
                  <a:pt x="858" y="10"/>
                  <a:pt x="860" y="11"/>
                  <a:pt x="860" y="11"/>
                </a:cubicBezTo>
                <a:cubicBezTo>
                  <a:pt x="860" y="12"/>
                  <a:pt x="859" y="13"/>
                  <a:pt x="858" y="14"/>
                </a:cubicBezTo>
                <a:cubicBezTo>
                  <a:pt x="858" y="14"/>
                  <a:pt x="857" y="16"/>
                  <a:pt x="857" y="16"/>
                </a:cubicBezTo>
                <a:cubicBezTo>
                  <a:pt x="857" y="16"/>
                  <a:pt x="859" y="18"/>
                  <a:pt x="859" y="18"/>
                </a:cubicBezTo>
                <a:cubicBezTo>
                  <a:pt x="859" y="18"/>
                  <a:pt x="860" y="16"/>
                  <a:pt x="861" y="15"/>
                </a:cubicBezTo>
                <a:cubicBezTo>
                  <a:pt x="861" y="15"/>
                  <a:pt x="862" y="13"/>
                  <a:pt x="862" y="13"/>
                </a:cubicBezTo>
                <a:cubicBezTo>
                  <a:pt x="862" y="13"/>
                  <a:pt x="864" y="15"/>
                  <a:pt x="864" y="15"/>
                </a:cubicBezTo>
                <a:cubicBezTo>
                  <a:pt x="865" y="15"/>
                  <a:pt x="863" y="17"/>
                  <a:pt x="863" y="17"/>
                </a:cubicBezTo>
                <a:cubicBezTo>
                  <a:pt x="863" y="18"/>
                  <a:pt x="865" y="18"/>
                  <a:pt x="865" y="19"/>
                </a:cubicBezTo>
                <a:cubicBezTo>
                  <a:pt x="865" y="19"/>
                  <a:pt x="863" y="20"/>
                  <a:pt x="863" y="21"/>
                </a:cubicBezTo>
                <a:cubicBezTo>
                  <a:pt x="863" y="21"/>
                  <a:pt x="865" y="22"/>
                  <a:pt x="866" y="23"/>
                </a:cubicBezTo>
                <a:cubicBezTo>
                  <a:pt x="866" y="23"/>
                  <a:pt x="867" y="24"/>
                  <a:pt x="868" y="24"/>
                </a:cubicBezTo>
                <a:cubicBezTo>
                  <a:pt x="869" y="23"/>
                  <a:pt x="870" y="21"/>
                  <a:pt x="871" y="20"/>
                </a:cubicBezTo>
                <a:cubicBezTo>
                  <a:pt x="872" y="19"/>
                  <a:pt x="872" y="18"/>
                  <a:pt x="873" y="18"/>
                </a:cubicBezTo>
                <a:cubicBezTo>
                  <a:pt x="874" y="16"/>
                  <a:pt x="875" y="15"/>
                  <a:pt x="876" y="13"/>
                </a:cubicBezTo>
                <a:cubicBezTo>
                  <a:pt x="877" y="12"/>
                  <a:pt x="877" y="12"/>
                  <a:pt x="878" y="11"/>
                </a:cubicBezTo>
                <a:cubicBezTo>
                  <a:pt x="879" y="12"/>
                  <a:pt x="881" y="13"/>
                  <a:pt x="882" y="14"/>
                </a:cubicBezTo>
                <a:cubicBezTo>
                  <a:pt x="882" y="15"/>
                  <a:pt x="881" y="16"/>
                  <a:pt x="881" y="17"/>
                </a:cubicBezTo>
                <a:cubicBezTo>
                  <a:pt x="881" y="17"/>
                  <a:pt x="879" y="19"/>
                  <a:pt x="879" y="19"/>
                </a:cubicBezTo>
                <a:cubicBezTo>
                  <a:pt x="879" y="19"/>
                  <a:pt x="881" y="20"/>
                  <a:pt x="881" y="21"/>
                </a:cubicBezTo>
                <a:cubicBezTo>
                  <a:pt x="882" y="21"/>
                  <a:pt x="883" y="22"/>
                  <a:pt x="884" y="22"/>
                </a:cubicBezTo>
                <a:cubicBezTo>
                  <a:pt x="884" y="22"/>
                  <a:pt x="885" y="20"/>
                  <a:pt x="885" y="20"/>
                </a:cubicBezTo>
                <a:cubicBezTo>
                  <a:pt x="885" y="20"/>
                  <a:pt x="887" y="22"/>
                  <a:pt x="887" y="22"/>
                </a:cubicBezTo>
                <a:cubicBezTo>
                  <a:pt x="888" y="21"/>
                  <a:pt x="889" y="20"/>
                  <a:pt x="889" y="20"/>
                </a:cubicBezTo>
                <a:cubicBezTo>
                  <a:pt x="889" y="19"/>
                  <a:pt x="887" y="18"/>
                  <a:pt x="887" y="18"/>
                </a:cubicBezTo>
                <a:cubicBezTo>
                  <a:pt x="887" y="17"/>
                  <a:pt x="889" y="16"/>
                  <a:pt x="889" y="16"/>
                </a:cubicBezTo>
                <a:cubicBezTo>
                  <a:pt x="889" y="15"/>
                  <a:pt x="886" y="14"/>
                  <a:pt x="886" y="14"/>
                </a:cubicBezTo>
                <a:cubicBezTo>
                  <a:pt x="886" y="14"/>
                  <a:pt x="888" y="12"/>
                  <a:pt x="888" y="12"/>
                </a:cubicBezTo>
                <a:cubicBezTo>
                  <a:pt x="889" y="11"/>
                  <a:pt x="889" y="10"/>
                  <a:pt x="890" y="9"/>
                </a:cubicBezTo>
                <a:cubicBezTo>
                  <a:pt x="890" y="10"/>
                  <a:pt x="892" y="11"/>
                  <a:pt x="892" y="11"/>
                </a:cubicBezTo>
                <a:cubicBezTo>
                  <a:pt x="892" y="12"/>
                  <a:pt x="890" y="13"/>
                  <a:pt x="890" y="13"/>
                </a:cubicBezTo>
                <a:cubicBezTo>
                  <a:pt x="891" y="14"/>
                  <a:pt x="892" y="14"/>
                  <a:pt x="893" y="15"/>
                </a:cubicBezTo>
                <a:cubicBezTo>
                  <a:pt x="893" y="15"/>
                  <a:pt x="891" y="17"/>
                  <a:pt x="891" y="17"/>
                </a:cubicBezTo>
                <a:cubicBezTo>
                  <a:pt x="891" y="17"/>
                  <a:pt x="893" y="19"/>
                  <a:pt x="893" y="19"/>
                </a:cubicBezTo>
                <a:cubicBezTo>
                  <a:pt x="893" y="19"/>
                  <a:pt x="895" y="17"/>
                  <a:pt x="895" y="17"/>
                </a:cubicBezTo>
                <a:cubicBezTo>
                  <a:pt x="895" y="17"/>
                  <a:pt x="896" y="15"/>
                  <a:pt x="896" y="15"/>
                </a:cubicBezTo>
                <a:cubicBezTo>
                  <a:pt x="897" y="15"/>
                  <a:pt x="898" y="16"/>
                  <a:pt x="899" y="16"/>
                </a:cubicBezTo>
                <a:cubicBezTo>
                  <a:pt x="899" y="17"/>
                  <a:pt x="901" y="17"/>
                  <a:pt x="901" y="18"/>
                </a:cubicBezTo>
                <a:cubicBezTo>
                  <a:pt x="901" y="18"/>
                  <a:pt x="899" y="20"/>
                  <a:pt x="899" y="20"/>
                </a:cubicBezTo>
                <a:cubicBezTo>
                  <a:pt x="899" y="20"/>
                  <a:pt x="901" y="22"/>
                  <a:pt x="901" y="22"/>
                </a:cubicBezTo>
                <a:cubicBezTo>
                  <a:pt x="902" y="22"/>
                  <a:pt x="903" y="20"/>
                  <a:pt x="903" y="20"/>
                </a:cubicBezTo>
                <a:cubicBezTo>
                  <a:pt x="903" y="19"/>
                  <a:pt x="905" y="18"/>
                  <a:pt x="905" y="17"/>
                </a:cubicBezTo>
                <a:cubicBezTo>
                  <a:pt x="905" y="17"/>
                  <a:pt x="903" y="16"/>
                  <a:pt x="903" y="16"/>
                </a:cubicBezTo>
                <a:cubicBezTo>
                  <a:pt x="903" y="15"/>
                  <a:pt x="904" y="14"/>
                  <a:pt x="904" y="13"/>
                </a:cubicBezTo>
                <a:cubicBezTo>
                  <a:pt x="905" y="14"/>
                  <a:pt x="906" y="15"/>
                  <a:pt x="907" y="15"/>
                </a:cubicBezTo>
                <a:cubicBezTo>
                  <a:pt x="907" y="15"/>
                  <a:pt x="909" y="17"/>
                  <a:pt x="909" y="17"/>
                </a:cubicBezTo>
                <a:cubicBezTo>
                  <a:pt x="909" y="18"/>
                  <a:pt x="907" y="18"/>
                  <a:pt x="907" y="19"/>
                </a:cubicBezTo>
                <a:cubicBezTo>
                  <a:pt x="907" y="20"/>
                  <a:pt x="909" y="20"/>
                  <a:pt x="909" y="21"/>
                </a:cubicBezTo>
                <a:cubicBezTo>
                  <a:pt x="909" y="21"/>
                  <a:pt x="908" y="22"/>
                  <a:pt x="908" y="23"/>
                </a:cubicBezTo>
                <a:cubicBezTo>
                  <a:pt x="908" y="24"/>
                  <a:pt x="910" y="24"/>
                  <a:pt x="910" y="25"/>
                </a:cubicBezTo>
                <a:cubicBezTo>
                  <a:pt x="911" y="23"/>
                  <a:pt x="912" y="22"/>
                  <a:pt x="913" y="20"/>
                </a:cubicBezTo>
                <a:cubicBezTo>
                  <a:pt x="914" y="20"/>
                  <a:pt x="914" y="19"/>
                  <a:pt x="915" y="18"/>
                </a:cubicBezTo>
                <a:cubicBezTo>
                  <a:pt x="916" y="17"/>
                  <a:pt x="916" y="17"/>
                  <a:pt x="917" y="16"/>
                </a:cubicBezTo>
                <a:cubicBezTo>
                  <a:pt x="917" y="16"/>
                  <a:pt x="914" y="14"/>
                  <a:pt x="914" y="14"/>
                </a:cubicBezTo>
                <a:cubicBezTo>
                  <a:pt x="914" y="14"/>
                  <a:pt x="916" y="12"/>
                  <a:pt x="916" y="12"/>
                </a:cubicBezTo>
                <a:cubicBezTo>
                  <a:pt x="917" y="12"/>
                  <a:pt x="918" y="13"/>
                  <a:pt x="918" y="14"/>
                </a:cubicBezTo>
                <a:cubicBezTo>
                  <a:pt x="918" y="13"/>
                  <a:pt x="920" y="12"/>
                  <a:pt x="920" y="11"/>
                </a:cubicBezTo>
                <a:cubicBezTo>
                  <a:pt x="920" y="12"/>
                  <a:pt x="922" y="12"/>
                  <a:pt x="922" y="13"/>
                </a:cubicBezTo>
                <a:cubicBezTo>
                  <a:pt x="922" y="13"/>
                  <a:pt x="921" y="15"/>
                  <a:pt x="921" y="15"/>
                </a:cubicBezTo>
                <a:cubicBezTo>
                  <a:pt x="920" y="16"/>
                  <a:pt x="919" y="17"/>
                  <a:pt x="919" y="18"/>
                </a:cubicBezTo>
                <a:cubicBezTo>
                  <a:pt x="919" y="18"/>
                  <a:pt x="921" y="19"/>
                  <a:pt x="921" y="19"/>
                </a:cubicBezTo>
                <a:cubicBezTo>
                  <a:pt x="921" y="20"/>
                  <a:pt x="920" y="21"/>
                  <a:pt x="919" y="21"/>
                </a:cubicBezTo>
                <a:cubicBezTo>
                  <a:pt x="919" y="22"/>
                  <a:pt x="918" y="23"/>
                  <a:pt x="918" y="24"/>
                </a:cubicBezTo>
                <a:cubicBezTo>
                  <a:pt x="918" y="24"/>
                  <a:pt x="920" y="25"/>
                  <a:pt x="920" y="25"/>
                </a:cubicBezTo>
                <a:cubicBezTo>
                  <a:pt x="921" y="25"/>
                  <a:pt x="921" y="24"/>
                  <a:pt x="922" y="23"/>
                </a:cubicBezTo>
                <a:cubicBezTo>
                  <a:pt x="922" y="23"/>
                  <a:pt x="923" y="21"/>
                  <a:pt x="923" y="21"/>
                </a:cubicBezTo>
                <a:cubicBezTo>
                  <a:pt x="924" y="21"/>
                  <a:pt x="925" y="22"/>
                  <a:pt x="926" y="23"/>
                </a:cubicBezTo>
                <a:cubicBezTo>
                  <a:pt x="926" y="23"/>
                  <a:pt x="927" y="24"/>
                  <a:pt x="928" y="24"/>
                </a:cubicBezTo>
                <a:cubicBezTo>
                  <a:pt x="928" y="24"/>
                  <a:pt x="929" y="22"/>
                  <a:pt x="930" y="22"/>
                </a:cubicBezTo>
                <a:cubicBezTo>
                  <a:pt x="930" y="22"/>
                  <a:pt x="931" y="24"/>
                  <a:pt x="932" y="24"/>
                </a:cubicBezTo>
                <a:cubicBezTo>
                  <a:pt x="932" y="24"/>
                  <a:pt x="934" y="22"/>
                  <a:pt x="933" y="22"/>
                </a:cubicBezTo>
                <a:cubicBezTo>
                  <a:pt x="933" y="21"/>
                  <a:pt x="931" y="20"/>
                  <a:pt x="931" y="20"/>
                </a:cubicBezTo>
                <a:cubicBezTo>
                  <a:pt x="931" y="19"/>
                  <a:pt x="933" y="18"/>
                  <a:pt x="933" y="18"/>
                </a:cubicBezTo>
                <a:cubicBezTo>
                  <a:pt x="933" y="17"/>
                  <a:pt x="934" y="16"/>
                  <a:pt x="935" y="15"/>
                </a:cubicBezTo>
                <a:cubicBezTo>
                  <a:pt x="935" y="15"/>
                  <a:pt x="936" y="17"/>
                  <a:pt x="937" y="17"/>
                </a:cubicBezTo>
                <a:cubicBezTo>
                  <a:pt x="937" y="17"/>
                  <a:pt x="938" y="15"/>
                  <a:pt x="939" y="15"/>
                </a:cubicBezTo>
                <a:cubicBezTo>
                  <a:pt x="939" y="15"/>
                  <a:pt x="940" y="16"/>
                  <a:pt x="941" y="17"/>
                </a:cubicBezTo>
                <a:cubicBezTo>
                  <a:pt x="941" y="16"/>
                  <a:pt x="943" y="14"/>
                  <a:pt x="943" y="14"/>
                </a:cubicBezTo>
                <a:cubicBezTo>
                  <a:pt x="943" y="15"/>
                  <a:pt x="945" y="16"/>
                  <a:pt x="945" y="16"/>
                </a:cubicBezTo>
                <a:cubicBezTo>
                  <a:pt x="945" y="16"/>
                  <a:pt x="943" y="18"/>
                  <a:pt x="943" y="18"/>
                </a:cubicBezTo>
                <a:cubicBezTo>
                  <a:pt x="943" y="19"/>
                  <a:pt x="942" y="20"/>
                  <a:pt x="941" y="21"/>
                </a:cubicBezTo>
                <a:cubicBezTo>
                  <a:pt x="941" y="21"/>
                  <a:pt x="939" y="19"/>
                  <a:pt x="939" y="19"/>
                </a:cubicBezTo>
                <a:cubicBezTo>
                  <a:pt x="939" y="19"/>
                  <a:pt x="938" y="21"/>
                  <a:pt x="937" y="21"/>
                </a:cubicBezTo>
                <a:cubicBezTo>
                  <a:pt x="937" y="22"/>
                  <a:pt x="936" y="23"/>
                  <a:pt x="936" y="23"/>
                </a:cubicBezTo>
                <a:cubicBezTo>
                  <a:pt x="936" y="23"/>
                  <a:pt x="937" y="25"/>
                  <a:pt x="938" y="25"/>
                </a:cubicBezTo>
                <a:cubicBezTo>
                  <a:pt x="938" y="25"/>
                  <a:pt x="939" y="23"/>
                  <a:pt x="940" y="23"/>
                </a:cubicBezTo>
                <a:cubicBezTo>
                  <a:pt x="940" y="22"/>
                  <a:pt x="941" y="21"/>
                  <a:pt x="941" y="21"/>
                </a:cubicBezTo>
                <a:cubicBezTo>
                  <a:pt x="942" y="20"/>
                  <a:pt x="943" y="22"/>
                  <a:pt x="944" y="22"/>
                </a:cubicBezTo>
                <a:cubicBezTo>
                  <a:pt x="944" y="22"/>
                  <a:pt x="945" y="20"/>
                  <a:pt x="945" y="20"/>
                </a:cubicBezTo>
                <a:cubicBezTo>
                  <a:pt x="946" y="20"/>
                  <a:pt x="947" y="22"/>
                  <a:pt x="948" y="22"/>
                </a:cubicBezTo>
                <a:cubicBezTo>
                  <a:pt x="948" y="22"/>
                  <a:pt x="949" y="20"/>
                  <a:pt x="949" y="19"/>
                </a:cubicBezTo>
                <a:cubicBezTo>
                  <a:pt x="950" y="19"/>
                  <a:pt x="951" y="21"/>
                  <a:pt x="951" y="21"/>
                </a:cubicBezTo>
                <a:cubicBezTo>
                  <a:pt x="952" y="21"/>
                  <a:pt x="953" y="19"/>
                  <a:pt x="953" y="19"/>
                </a:cubicBezTo>
                <a:cubicBezTo>
                  <a:pt x="954" y="19"/>
                  <a:pt x="955" y="21"/>
                  <a:pt x="955" y="21"/>
                </a:cubicBezTo>
                <a:cubicBezTo>
                  <a:pt x="956" y="21"/>
                  <a:pt x="957" y="18"/>
                  <a:pt x="957" y="18"/>
                </a:cubicBezTo>
                <a:cubicBezTo>
                  <a:pt x="957" y="18"/>
                  <a:pt x="959" y="20"/>
                  <a:pt x="959" y="20"/>
                </a:cubicBezTo>
                <a:cubicBezTo>
                  <a:pt x="960" y="20"/>
                  <a:pt x="961" y="18"/>
                  <a:pt x="961" y="18"/>
                </a:cubicBezTo>
                <a:cubicBezTo>
                  <a:pt x="962" y="17"/>
                  <a:pt x="962" y="16"/>
                  <a:pt x="963" y="16"/>
                </a:cubicBezTo>
                <a:cubicBezTo>
                  <a:pt x="963" y="15"/>
                  <a:pt x="965" y="14"/>
                  <a:pt x="964" y="13"/>
                </a:cubicBezTo>
                <a:cubicBezTo>
                  <a:pt x="964" y="13"/>
                  <a:pt x="962" y="12"/>
                  <a:pt x="962" y="12"/>
                </a:cubicBezTo>
                <a:cubicBezTo>
                  <a:pt x="963" y="11"/>
                  <a:pt x="964" y="10"/>
                  <a:pt x="964" y="9"/>
                </a:cubicBezTo>
                <a:cubicBezTo>
                  <a:pt x="965" y="9"/>
                  <a:pt x="965" y="11"/>
                  <a:pt x="966" y="11"/>
                </a:cubicBezTo>
                <a:cubicBezTo>
                  <a:pt x="966" y="12"/>
                  <a:pt x="968" y="12"/>
                  <a:pt x="968" y="13"/>
                </a:cubicBezTo>
                <a:cubicBezTo>
                  <a:pt x="968" y="13"/>
                  <a:pt x="967" y="15"/>
                  <a:pt x="967" y="15"/>
                </a:cubicBezTo>
                <a:cubicBezTo>
                  <a:pt x="966" y="16"/>
                  <a:pt x="965" y="17"/>
                  <a:pt x="965" y="17"/>
                </a:cubicBezTo>
                <a:cubicBezTo>
                  <a:pt x="965" y="18"/>
                  <a:pt x="964" y="19"/>
                  <a:pt x="963" y="20"/>
                </a:cubicBezTo>
                <a:cubicBezTo>
                  <a:pt x="963" y="20"/>
                  <a:pt x="962" y="21"/>
                  <a:pt x="962" y="22"/>
                </a:cubicBezTo>
                <a:cubicBezTo>
                  <a:pt x="962" y="22"/>
                  <a:pt x="964" y="23"/>
                  <a:pt x="964" y="24"/>
                </a:cubicBezTo>
                <a:cubicBezTo>
                  <a:pt x="964" y="24"/>
                  <a:pt x="962" y="25"/>
                  <a:pt x="962" y="26"/>
                </a:cubicBezTo>
                <a:cubicBezTo>
                  <a:pt x="962" y="26"/>
                  <a:pt x="964" y="27"/>
                  <a:pt x="964" y="27"/>
                </a:cubicBezTo>
                <a:cubicBezTo>
                  <a:pt x="965" y="26"/>
                  <a:pt x="967" y="24"/>
                  <a:pt x="968" y="23"/>
                </a:cubicBezTo>
                <a:cubicBezTo>
                  <a:pt x="968" y="22"/>
                  <a:pt x="969" y="22"/>
                  <a:pt x="969" y="21"/>
                </a:cubicBezTo>
                <a:cubicBezTo>
                  <a:pt x="971" y="19"/>
                  <a:pt x="972" y="18"/>
                  <a:pt x="973" y="16"/>
                </a:cubicBezTo>
                <a:cubicBezTo>
                  <a:pt x="974" y="17"/>
                  <a:pt x="976" y="19"/>
                  <a:pt x="977" y="20"/>
                </a:cubicBezTo>
                <a:cubicBezTo>
                  <a:pt x="977" y="20"/>
                  <a:pt x="976" y="21"/>
                  <a:pt x="976" y="22"/>
                </a:cubicBezTo>
                <a:cubicBezTo>
                  <a:pt x="976" y="22"/>
                  <a:pt x="978" y="23"/>
                  <a:pt x="978" y="24"/>
                </a:cubicBezTo>
                <a:cubicBezTo>
                  <a:pt x="978" y="24"/>
                  <a:pt x="976" y="26"/>
                  <a:pt x="976" y="26"/>
                </a:cubicBezTo>
                <a:cubicBezTo>
                  <a:pt x="976" y="26"/>
                  <a:pt x="974" y="24"/>
                  <a:pt x="974" y="24"/>
                </a:cubicBezTo>
                <a:cubicBezTo>
                  <a:pt x="974" y="24"/>
                  <a:pt x="972" y="26"/>
                  <a:pt x="972" y="26"/>
                </a:cubicBezTo>
                <a:cubicBezTo>
                  <a:pt x="972" y="27"/>
                  <a:pt x="971" y="28"/>
                  <a:pt x="971" y="29"/>
                </a:cubicBezTo>
                <a:cubicBezTo>
                  <a:pt x="972" y="30"/>
                  <a:pt x="973" y="31"/>
                  <a:pt x="975" y="32"/>
                </a:cubicBezTo>
                <a:cubicBezTo>
                  <a:pt x="976" y="33"/>
                  <a:pt x="976" y="33"/>
                  <a:pt x="977" y="34"/>
                </a:cubicBezTo>
                <a:cubicBezTo>
                  <a:pt x="978" y="32"/>
                  <a:pt x="979" y="31"/>
                  <a:pt x="981" y="29"/>
                </a:cubicBezTo>
                <a:cubicBezTo>
                  <a:pt x="981" y="29"/>
                  <a:pt x="982" y="28"/>
                  <a:pt x="982" y="27"/>
                </a:cubicBezTo>
                <a:cubicBezTo>
                  <a:pt x="983" y="27"/>
                  <a:pt x="984" y="25"/>
                  <a:pt x="984" y="25"/>
                </a:cubicBezTo>
                <a:cubicBezTo>
                  <a:pt x="984" y="25"/>
                  <a:pt x="982" y="23"/>
                  <a:pt x="982" y="23"/>
                </a:cubicBezTo>
                <a:cubicBezTo>
                  <a:pt x="982" y="23"/>
                  <a:pt x="983" y="21"/>
                  <a:pt x="983" y="21"/>
                </a:cubicBezTo>
                <a:cubicBezTo>
                  <a:pt x="984" y="21"/>
                  <a:pt x="985" y="23"/>
                  <a:pt x="986" y="23"/>
                </a:cubicBezTo>
                <a:cubicBezTo>
                  <a:pt x="986" y="22"/>
                  <a:pt x="987" y="21"/>
                  <a:pt x="987" y="20"/>
                </a:cubicBezTo>
                <a:cubicBezTo>
                  <a:pt x="989" y="19"/>
                  <a:pt x="990" y="17"/>
                  <a:pt x="991" y="16"/>
                </a:cubicBezTo>
                <a:cubicBezTo>
                  <a:pt x="991" y="15"/>
                  <a:pt x="992" y="14"/>
                  <a:pt x="993" y="14"/>
                </a:cubicBezTo>
                <a:cubicBezTo>
                  <a:pt x="993" y="13"/>
                  <a:pt x="994" y="12"/>
                  <a:pt x="994" y="11"/>
                </a:cubicBezTo>
                <a:cubicBezTo>
                  <a:pt x="994" y="12"/>
                  <a:pt x="996" y="12"/>
                  <a:pt x="996" y="13"/>
                </a:cubicBezTo>
                <a:cubicBezTo>
                  <a:pt x="997" y="14"/>
                  <a:pt x="995" y="15"/>
                  <a:pt x="995" y="15"/>
                </a:cubicBezTo>
                <a:cubicBezTo>
                  <a:pt x="994" y="16"/>
                  <a:pt x="994" y="17"/>
                  <a:pt x="993" y="18"/>
                </a:cubicBezTo>
                <a:cubicBezTo>
                  <a:pt x="993" y="18"/>
                  <a:pt x="992" y="19"/>
                  <a:pt x="991" y="20"/>
                </a:cubicBezTo>
                <a:cubicBezTo>
                  <a:pt x="991" y="21"/>
                  <a:pt x="990" y="21"/>
                  <a:pt x="990" y="22"/>
                </a:cubicBezTo>
                <a:cubicBezTo>
                  <a:pt x="989" y="23"/>
                  <a:pt x="988" y="24"/>
                  <a:pt x="988" y="24"/>
                </a:cubicBezTo>
                <a:cubicBezTo>
                  <a:pt x="988" y="25"/>
                  <a:pt x="990" y="26"/>
                  <a:pt x="990" y="26"/>
                </a:cubicBezTo>
                <a:cubicBezTo>
                  <a:pt x="990" y="26"/>
                  <a:pt x="988" y="28"/>
                  <a:pt x="988" y="28"/>
                </a:cubicBezTo>
                <a:cubicBezTo>
                  <a:pt x="989" y="28"/>
                  <a:pt x="990" y="30"/>
                  <a:pt x="991" y="30"/>
                </a:cubicBezTo>
                <a:cubicBezTo>
                  <a:pt x="991" y="30"/>
                  <a:pt x="992" y="28"/>
                  <a:pt x="992" y="28"/>
                </a:cubicBezTo>
                <a:cubicBezTo>
                  <a:pt x="993" y="28"/>
                  <a:pt x="994" y="29"/>
                  <a:pt x="995" y="29"/>
                </a:cubicBezTo>
                <a:cubicBezTo>
                  <a:pt x="995" y="30"/>
                  <a:pt x="996" y="31"/>
                  <a:pt x="997" y="31"/>
                </a:cubicBezTo>
                <a:cubicBezTo>
                  <a:pt x="997" y="30"/>
                  <a:pt x="998" y="30"/>
                  <a:pt x="999" y="29"/>
                </a:cubicBezTo>
                <a:cubicBezTo>
                  <a:pt x="999" y="29"/>
                  <a:pt x="1000" y="27"/>
                  <a:pt x="1000" y="27"/>
                </a:cubicBezTo>
                <a:cubicBezTo>
                  <a:pt x="1000" y="26"/>
                  <a:pt x="998" y="25"/>
                  <a:pt x="998" y="25"/>
                </a:cubicBezTo>
                <a:cubicBezTo>
                  <a:pt x="997" y="24"/>
                  <a:pt x="997" y="24"/>
                  <a:pt x="996" y="23"/>
                </a:cubicBezTo>
                <a:cubicBezTo>
                  <a:pt x="997" y="22"/>
                  <a:pt x="998" y="20"/>
                  <a:pt x="999" y="19"/>
                </a:cubicBezTo>
                <a:cubicBezTo>
                  <a:pt x="1000" y="18"/>
                  <a:pt x="1000" y="17"/>
                  <a:pt x="1001" y="17"/>
                </a:cubicBezTo>
                <a:cubicBezTo>
                  <a:pt x="1001" y="16"/>
                  <a:pt x="1002" y="14"/>
                  <a:pt x="1003" y="14"/>
                </a:cubicBezTo>
                <a:cubicBezTo>
                  <a:pt x="1003" y="14"/>
                  <a:pt x="1005" y="16"/>
                  <a:pt x="1005" y="16"/>
                </a:cubicBezTo>
                <a:cubicBezTo>
                  <a:pt x="1005" y="16"/>
                  <a:pt x="1003" y="18"/>
                  <a:pt x="1003" y="18"/>
                </a:cubicBezTo>
                <a:cubicBezTo>
                  <a:pt x="1003" y="19"/>
                  <a:pt x="1002" y="20"/>
                  <a:pt x="1001" y="20"/>
                </a:cubicBezTo>
                <a:cubicBezTo>
                  <a:pt x="1001" y="21"/>
                  <a:pt x="1000" y="22"/>
                  <a:pt x="1000" y="23"/>
                </a:cubicBezTo>
                <a:cubicBezTo>
                  <a:pt x="1000" y="23"/>
                  <a:pt x="1002" y="24"/>
                  <a:pt x="1002" y="24"/>
                </a:cubicBezTo>
                <a:cubicBezTo>
                  <a:pt x="1002" y="25"/>
                  <a:pt x="1000" y="26"/>
                  <a:pt x="1000" y="27"/>
                </a:cubicBezTo>
                <a:cubicBezTo>
                  <a:pt x="1001" y="27"/>
                  <a:pt x="1002" y="28"/>
                  <a:pt x="1003" y="28"/>
                </a:cubicBezTo>
                <a:cubicBezTo>
                  <a:pt x="1003" y="29"/>
                  <a:pt x="1005" y="30"/>
                  <a:pt x="1005" y="30"/>
                </a:cubicBezTo>
                <a:cubicBezTo>
                  <a:pt x="1005" y="31"/>
                  <a:pt x="1003" y="32"/>
                  <a:pt x="1003" y="32"/>
                </a:cubicBezTo>
                <a:cubicBezTo>
                  <a:pt x="1003" y="33"/>
                  <a:pt x="1005" y="33"/>
                  <a:pt x="1005" y="34"/>
                </a:cubicBezTo>
                <a:cubicBezTo>
                  <a:pt x="1005" y="35"/>
                  <a:pt x="1003" y="36"/>
                  <a:pt x="1004" y="36"/>
                </a:cubicBezTo>
                <a:cubicBezTo>
                  <a:pt x="1004" y="37"/>
                  <a:pt x="1006" y="37"/>
                  <a:pt x="1006" y="38"/>
                </a:cubicBezTo>
                <a:cubicBezTo>
                  <a:pt x="1006" y="37"/>
                  <a:pt x="1007" y="36"/>
                  <a:pt x="1008" y="36"/>
                </a:cubicBezTo>
                <a:cubicBezTo>
                  <a:pt x="1008" y="35"/>
                  <a:pt x="1009" y="34"/>
                  <a:pt x="1009" y="33"/>
                </a:cubicBezTo>
                <a:cubicBezTo>
                  <a:pt x="1009" y="33"/>
                  <a:pt x="1007" y="32"/>
                  <a:pt x="1007" y="32"/>
                </a:cubicBezTo>
                <a:cubicBezTo>
                  <a:pt x="1007" y="31"/>
                  <a:pt x="1005" y="31"/>
                  <a:pt x="1005" y="30"/>
                </a:cubicBezTo>
                <a:cubicBezTo>
                  <a:pt x="1005" y="30"/>
                  <a:pt x="1006" y="28"/>
                  <a:pt x="1006" y="28"/>
                </a:cubicBezTo>
                <a:cubicBezTo>
                  <a:pt x="1007" y="27"/>
                  <a:pt x="1008" y="26"/>
                  <a:pt x="1008" y="26"/>
                </a:cubicBezTo>
                <a:cubicBezTo>
                  <a:pt x="1009" y="26"/>
                  <a:pt x="1010" y="27"/>
                  <a:pt x="1010" y="27"/>
                </a:cubicBezTo>
                <a:cubicBezTo>
                  <a:pt x="1011" y="28"/>
                  <a:pt x="1012" y="29"/>
                  <a:pt x="1013" y="29"/>
                </a:cubicBezTo>
                <a:cubicBezTo>
                  <a:pt x="1013" y="29"/>
                  <a:pt x="1014" y="31"/>
                  <a:pt x="1015" y="31"/>
                </a:cubicBezTo>
                <a:cubicBezTo>
                  <a:pt x="1015" y="31"/>
                  <a:pt x="1016" y="29"/>
                  <a:pt x="1017" y="28"/>
                </a:cubicBezTo>
                <a:cubicBezTo>
                  <a:pt x="1017" y="28"/>
                  <a:pt x="1018" y="27"/>
                  <a:pt x="1018" y="26"/>
                </a:cubicBezTo>
                <a:cubicBezTo>
                  <a:pt x="1019" y="26"/>
                  <a:pt x="1020" y="28"/>
                  <a:pt x="1021" y="28"/>
                </a:cubicBezTo>
                <a:cubicBezTo>
                  <a:pt x="1021" y="28"/>
                  <a:pt x="1022" y="26"/>
                  <a:pt x="1022" y="26"/>
                </a:cubicBezTo>
                <a:cubicBezTo>
                  <a:pt x="1022" y="26"/>
                  <a:pt x="1024" y="23"/>
                  <a:pt x="1024" y="23"/>
                </a:cubicBezTo>
                <a:cubicBezTo>
                  <a:pt x="1024" y="24"/>
                  <a:pt x="1026" y="25"/>
                  <a:pt x="1026" y="25"/>
                </a:cubicBezTo>
                <a:cubicBezTo>
                  <a:pt x="1026" y="26"/>
                  <a:pt x="1024" y="27"/>
                  <a:pt x="1024" y="27"/>
                </a:cubicBezTo>
                <a:cubicBezTo>
                  <a:pt x="1025" y="28"/>
                  <a:pt x="1027" y="28"/>
                  <a:pt x="1027" y="29"/>
                </a:cubicBezTo>
                <a:cubicBezTo>
                  <a:pt x="1027" y="30"/>
                  <a:pt x="1025" y="31"/>
                  <a:pt x="1025" y="31"/>
                </a:cubicBezTo>
                <a:cubicBezTo>
                  <a:pt x="1025" y="32"/>
                  <a:pt x="1027" y="32"/>
                  <a:pt x="1027" y="33"/>
                </a:cubicBezTo>
                <a:cubicBezTo>
                  <a:pt x="1028" y="32"/>
                  <a:pt x="1028" y="32"/>
                  <a:pt x="1029" y="31"/>
                </a:cubicBezTo>
                <a:cubicBezTo>
                  <a:pt x="1029" y="31"/>
                  <a:pt x="1030" y="29"/>
                  <a:pt x="1031" y="29"/>
                </a:cubicBezTo>
                <a:cubicBezTo>
                  <a:pt x="1031" y="29"/>
                  <a:pt x="1033" y="30"/>
                  <a:pt x="1033" y="30"/>
                </a:cubicBezTo>
                <a:cubicBezTo>
                  <a:pt x="1033" y="30"/>
                  <a:pt x="1034" y="29"/>
                  <a:pt x="1035" y="28"/>
                </a:cubicBezTo>
                <a:cubicBezTo>
                  <a:pt x="1035" y="27"/>
                  <a:pt x="1036" y="27"/>
                  <a:pt x="1036" y="26"/>
                </a:cubicBezTo>
                <a:cubicBezTo>
                  <a:pt x="1037" y="25"/>
                  <a:pt x="1037" y="24"/>
                  <a:pt x="1038" y="24"/>
                </a:cubicBezTo>
                <a:cubicBezTo>
                  <a:pt x="1038" y="23"/>
                  <a:pt x="1039" y="21"/>
                  <a:pt x="1040" y="21"/>
                </a:cubicBezTo>
                <a:cubicBezTo>
                  <a:pt x="1040" y="21"/>
                  <a:pt x="1041" y="23"/>
                  <a:pt x="1042" y="23"/>
                </a:cubicBezTo>
                <a:cubicBezTo>
                  <a:pt x="1042" y="24"/>
                  <a:pt x="1044" y="24"/>
                  <a:pt x="1044" y="25"/>
                </a:cubicBezTo>
                <a:cubicBezTo>
                  <a:pt x="1044" y="25"/>
                  <a:pt x="1043" y="27"/>
                  <a:pt x="1042" y="27"/>
                </a:cubicBezTo>
                <a:cubicBezTo>
                  <a:pt x="1042" y="28"/>
                  <a:pt x="1041" y="28"/>
                  <a:pt x="1041" y="29"/>
                </a:cubicBezTo>
                <a:cubicBezTo>
                  <a:pt x="1040" y="29"/>
                  <a:pt x="1039" y="27"/>
                  <a:pt x="1038" y="28"/>
                </a:cubicBezTo>
                <a:cubicBezTo>
                  <a:pt x="1038" y="28"/>
                  <a:pt x="1037" y="29"/>
                  <a:pt x="1037" y="30"/>
                </a:cubicBezTo>
                <a:cubicBezTo>
                  <a:pt x="1036" y="30"/>
                  <a:pt x="1035" y="32"/>
                  <a:pt x="1035" y="32"/>
                </a:cubicBezTo>
                <a:cubicBezTo>
                  <a:pt x="1035" y="33"/>
                  <a:pt x="1037" y="33"/>
                  <a:pt x="1037" y="34"/>
                </a:cubicBezTo>
                <a:cubicBezTo>
                  <a:pt x="1037" y="34"/>
                  <a:pt x="1036" y="36"/>
                  <a:pt x="1036" y="36"/>
                </a:cubicBezTo>
                <a:cubicBezTo>
                  <a:pt x="1035" y="37"/>
                  <a:pt x="1034" y="37"/>
                  <a:pt x="1034" y="38"/>
                </a:cubicBezTo>
                <a:cubicBezTo>
                  <a:pt x="1035" y="38"/>
                  <a:pt x="1035" y="40"/>
                  <a:pt x="1036" y="40"/>
                </a:cubicBezTo>
                <a:cubicBezTo>
                  <a:pt x="1036" y="40"/>
                  <a:pt x="1038" y="38"/>
                  <a:pt x="1038" y="38"/>
                </a:cubicBezTo>
                <a:cubicBezTo>
                  <a:pt x="1038" y="37"/>
                  <a:pt x="1039" y="35"/>
                  <a:pt x="1040" y="35"/>
                </a:cubicBezTo>
                <a:cubicBezTo>
                  <a:pt x="1040" y="35"/>
                  <a:pt x="1041" y="37"/>
                  <a:pt x="1042" y="37"/>
                </a:cubicBezTo>
                <a:cubicBezTo>
                  <a:pt x="1042" y="38"/>
                  <a:pt x="1043" y="39"/>
                  <a:pt x="1044" y="39"/>
                </a:cubicBezTo>
                <a:cubicBezTo>
                  <a:pt x="1044" y="39"/>
                  <a:pt x="1046" y="41"/>
                  <a:pt x="1046" y="41"/>
                </a:cubicBezTo>
                <a:cubicBezTo>
                  <a:pt x="1047" y="40"/>
                  <a:pt x="1048" y="39"/>
                  <a:pt x="1048" y="38"/>
                </a:cubicBezTo>
                <a:cubicBezTo>
                  <a:pt x="1049" y="38"/>
                  <a:pt x="1049" y="37"/>
                  <a:pt x="1050" y="36"/>
                </a:cubicBezTo>
                <a:cubicBezTo>
                  <a:pt x="1051" y="37"/>
                  <a:pt x="1053" y="38"/>
                  <a:pt x="1054" y="39"/>
                </a:cubicBezTo>
                <a:cubicBezTo>
                  <a:pt x="1053" y="41"/>
                  <a:pt x="1052" y="42"/>
                  <a:pt x="1051" y="44"/>
                </a:cubicBezTo>
                <a:cubicBezTo>
                  <a:pt x="1050" y="44"/>
                  <a:pt x="1050" y="46"/>
                  <a:pt x="1049" y="46"/>
                </a:cubicBezTo>
                <a:cubicBezTo>
                  <a:pt x="1048" y="46"/>
                  <a:pt x="1047" y="44"/>
                  <a:pt x="1047" y="44"/>
                </a:cubicBezTo>
                <a:cubicBezTo>
                  <a:pt x="1046" y="45"/>
                  <a:pt x="1046" y="47"/>
                  <a:pt x="1045" y="47"/>
                </a:cubicBezTo>
                <a:cubicBezTo>
                  <a:pt x="1044" y="47"/>
                  <a:pt x="1043" y="45"/>
                  <a:pt x="1043" y="45"/>
                </a:cubicBezTo>
                <a:cubicBezTo>
                  <a:pt x="1042" y="45"/>
                  <a:pt x="1042" y="47"/>
                  <a:pt x="1041" y="47"/>
                </a:cubicBezTo>
                <a:cubicBezTo>
                  <a:pt x="1041" y="48"/>
                  <a:pt x="1043" y="48"/>
                  <a:pt x="1043" y="49"/>
                </a:cubicBezTo>
                <a:cubicBezTo>
                  <a:pt x="1043" y="49"/>
                  <a:pt x="1041" y="51"/>
                  <a:pt x="1042" y="51"/>
                </a:cubicBezTo>
                <a:cubicBezTo>
                  <a:pt x="1042" y="51"/>
                  <a:pt x="1044" y="53"/>
                  <a:pt x="1044" y="53"/>
                </a:cubicBezTo>
                <a:cubicBezTo>
                  <a:pt x="1044" y="53"/>
                  <a:pt x="1045" y="51"/>
                  <a:pt x="1046" y="51"/>
                </a:cubicBezTo>
                <a:cubicBezTo>
                  <a:pt x="1046" y="51"/>
                  <a:pt x="1047" y="52"/>
                  <a:pt x="1048" y="52"/>
                </a:cubicBezTo>
                <a:cubicBezTo>
                  <a:pt x="1048" y="52"/>
                  <a:pt x="1049" y="50"/>
                  <a:pt x="1050" y="50"/>
                </a:cubicBezTo>
                <a:cubicBezTo>
                  <a:pt x="1050" y="50"/>
                  <a:pt x="1051" y="52"/>
                  <a:pt x="1052" y="52"/>
                </a:cubicBezTo>
                <a:cubicBezTo>
                  <a:pt x="1052" y="52"/>
                  <a:pt x="1053" y="50"/>
                  <a:pt x="1053" y="50"/>
                </a:cubicBezTo>
                <a:cubicBezTo>
                  <a:pt x="1054" y="49"/>
                  <a:pt x="1055" y="48"/>
                  <a:pt x="1055" y="47"/>
                </a:cubicBezTo>
                <a:cubicBezTo>
                  <a:pt x="1056" y="47"/>
                  <a:pt x="1057" y="46"/>
                  <a:pt x="1057" y="45"/>
                </a:cubicBezTo>
                <a:cubicBezTo>
                  <a:pt x="1057" y="45"/>
                  <a:pt x="1055" y="44"/>
                  <a:pt x="1055" y="43"/>
                </a:cubicBezTo>
                <a:cubicBezTo>
                  <a:pt x="1055" y="43"/>
                  <a:pt x="1056" y="42"/>
                  <a:pt x="1056" y="41"/>
                </a:cubicBezTo>
                <a:cubicBezTo>
                  <a:pt x="1056" y="41"/>
                  <a:pt x="1054" y="40"/>
                  <a:pt x="1054" y="39"/>
                </a:cubicBezTo>
                <a:cubicBezTo>
                  <a:pt x="1054" y="39"/>
                  <a:pt x="1056" y="38"/>
                  <a:pt x="1056" y="37"/>
                </a:cubicBezTo>
                <a:cubicBezTo>
                  <a:pt x="1056" y="36"/>
                  <a:pt x="1057" y="36"/>
                  <a:pt x="1058" y="35"/>
                </a:cubicBezTo>
                <a:cubicBezTo>
                  <a:pt x="1058" y="35"/>
                  <a:pt x="1060" y="37"/>
                  <a:pt x="1060" y="37"/>
                </a:cubicBezTo>
                <a:cubicBezTo>
                  <a:pt x="1060" y="37"/>
                  <a:pt x="1062" y="38"/>
                  <a:pt x="1062" y="38"/>
                </a:cubicBezTo>
                <a:cubicBezTo>
                  <a:pt x="1062" y="38"/>
                  <a:pt x="1064" y="36"/>
                  <a:pt x="1064" y="36"/>
                </a:cubicBezTo>
                <a:cubicBezTo>
                  <a:pt x="1064" y="36"/>
                  <a:pt x="1061" y="35"/>
                  <a:pt x="1061" y="34"/>
                </a:cubicBezTo>
                <a:cubicBezTo>
                  <a:pt x="1061" y="34"/>
                  <a:pt x="1063" y="33"/>
                  <a:pt x="1063" y="32"/>
                </a:cubicBezTo>
                <a:cubicBezTo>
                  <a:pt x="1064" y="31"/>
                  <a:pt x="1065" y="29"/>
                  <a:pt x="1067" y="28"/>
                </a:cubicBezTo>
                <a:cubicBezTo>
                  <a:pt x="1067" y="28"/>
                  <a:pt x="1069" y="29"/>
                  <a:pt x="1069" y="29"/>
                </a:cubicBezTo>
                <a:cubicBezTo>
                  <a:pt x="1069" y="30"/>
                  <a:pt x="1067" y="31"/>
                  <a:pt x="1067" y="32"/>
                </a:cubicBezTo>
                <a:cubicBezTo>
                  <a:pt x="1067" y="32"/>
                  <a:pt x="1069" y="33"/>
                  <a:pt x="1069" y="33"/>
                </a:cubicBezTo>
                <a:cubicBezTo>
                  <a:pt x="1069" y="34"/>
                  <a:pt x="1068" y="35"/>
                  <a:pt x="1068" y="36"/>
                </a:cubicBezTo>
                <a:cubicBezTo>
                  <a:pt x="1067" y="36"/>
                  <a:pt x="1066" y="37"/>
                  <a:pt x="1066" y="38"/>
                </a:cubicBezTo>
                <a:cubicBezTo>
                  <a:pt x="1065" y="39"/>
                  <a:pt x="1065" y="40"/>
                  <a:pt x="1064" y="40"/>
                </a:cubicBezTo>
                <a:cubicBezTo>
                  <a:pt x="1064" y="40"/>
                  <a:pt x="1063" y="42"/>
                  <a:pt x="1063" y="42"/>
                </a:cubicBezTo>
                <a:cubicBezTo>
                  <a:pt x="1062" y="42"/>
                  <a:pt x="1060" y="41"/>
                  <a:pt x="1060" y="41"/>
                </a:cubicBezTo>
                <a:cubicBezTo>
                  <a:pt x="1060" y="41"/>
                  <a:pt x="1058" y="42"/>
                  <a:pt x="1059" y="43"/>
                </a:cubicBezTo>
                <a:cubicBezTo>
                  <a:pt x="1059" y="43"/>
                  <a:pt x="1060" y="44"/>
                  <a:pt x="1061" y="45"/>
                </a:cubicBezTo>
                <a:cubicBezTo>
                  <a:pt x="1061" y="45"/>
                  <a:pt x="1063" y="46"/>
                  <a:pt x="1063" y="46"/>
                </a:cubicBezTo>
                <a:cubicBezTo>
                  <a:pt x="1063" y="47"/>
                  <a:pt x="1062" y="48"/>
                  <a:pt x="1061" y="49"/>
                </a:cubicBezTo>
                <a:cubicBezTo>
                  <a:pt x="1061" y="49"/>
                  <a:pt x="1060" y="50"/>
                  <a:pt x="1060" y="51"/>
                </a:cubicBezTo>
                <a:cubicBezTo>
                  <a:pt x="1059" y="51"/>
                  <a:pt x="1058" y="53"/>
                  <a:pt x="1058" y="53"/>
                </a:cubicBezTo>
                <a:cubicBezTo>
                  <a:pt x="1058" y="54"/>
                  <a:pt x="1056" y="55"/>
                  <a:pt x="1056" y="55"/>
                </a:cubicBezTo>
                <a:cubicBezTo>
                  <a:pt x="1056" y="55"/>
                  <a:pt x="1058" y="57"/>
                  <a:pt x="1058" y="57"/>
                </a:cubicBezTo>
                <a:cubicBezTo>
                  <a:pt x="1059" y="57"/>
                  <a:pt x="1060" y="55"/>
                  <a:pt x="1060" y="55"/>
                </a:cubicBezTo>
                <a:cubicBezTo>
                  <a:pt x="1061" y="55"/>
                  <a:pt x="1062" y="56"/>
                  <a:pt x="1062" y="56"/>
                </a:cubicBezTo>
                <a:cubicBezTo>
                  <a:pt x="1063" y="57"/>
                  <a:pt x="1065" y="58"/>
                  <a:pt x="1065" y="58"/>
                </a:cubicBezTo>
                <a:cubicBezTo>
                  <a:pt x="1065" y="59"/>
                  <a:pt x="1063" y="60"/>
                  <a:pt x="1063" y="60"/>
                </a:cubicBezTo>
                <a:cubicBezTo>
                  <a:pt x="1062" y="62"/>
                  <a:pt x="1061" y="63"/>
                  <a:pt x="1060" y="65"/>
                </a:cubicBezTo>
                <a:cubicBezTo>
                  <a:pt x="1058" y="64"/>
                  <a:pt x="1057" y="63"/>
                  <a:pt x="1055" y="61"/>
                </a:cubicBezTo>
                <a:cubicBezTo>
                  <a:pt x="1055" y="61"/>
                  <a:pt x="1057" y="60"/>
                  <a:pt x="1057" y="59"/>
                </a:cubicBezTo>
                <a:cubicBezTo>
                  <a:pt x="1057" y="59"/>
                  <a:pt x="1054" y="58"/>
                  <a:pt x="1055" y="57"/>
                </a:cubicBezTo>
                <a:cubicBezTo>
                  <a:pt x="1055" y="57"/>
                  <a:pt x="1056" y="56"/>
                  <a:pt x="1056" y="55"/>
                </a:cubicBezTo>
                <a:cubicBezTo>
                  <a:pt x="1056" y="55"/>
                  <a:pt x="1055" y="54"/>
                  <a:pt x="1054" y="53"/>
                </a:cubicBezTo>
                <a:cubicBezTo>
                  <a:pt x="1053" y="53"/>
                  <a:pt x="1052" y="52"/>
                  <a:pt x="1052" y="52"/>
                </a:cubicBezTo>
                <a:cubicBezTo>
                  <a:pt x="1051" y="53"/>
                  <a:pt x="1049" y="55"/>
                  <a:pt x="1048" y="56"/>
                </a:cubicBezTo>
                <a:cubicBezTo>
                  <a:pt x="1049" y="57"/>
                  <a:pt x="1050" y="57"/>
                  <a:pt x="1051" y="58"/>
                </a:cubicBezTo>
                <a:cubicBezTo>
                  <a:pt x="1051" y="58"/>
                  <a:pt x="1053" y="59"/>
                  <a:pt x="1053" y="60"/>
                </a:cubicBezTo>
                <a:cubicBezTo>
                  <a:pt x="1053" y="60"/>
                  <a:pt x="1051" y="62"/>
                  <a:pt x="1051" y="62"/>
                </a:cubicBezTo>
                <a:cubicBezTo>
                  <a:pt x="1051" y="62"/>
                  <a:pt x="1049" y="64"/>
                  <a:pt x="1049" y="64"/>
                </a:cubicBezTo>
                <a:cubicBezTo>
                  <a:pt x="1049" y="64"/>
                  <a:pt x="1051" y="66"/>
                  <a:pt x="1052" y="66"/>
                </a:cubicBezTo>
                <a:cubicBezTo>
                  <a:pt x="1052" y="66"/>
                  <a:pt x="1054" y="67"/>
                  <a:pt x="1054" y="68"/>
                </a:cubicBezTo>
                <a:cubicBezTo>
                  <a:pt x="1054" y="68"/>
                  <a:pt x="1052" y="70"/>
                  <a:pt x="1052" y="70"/>
                </a:cubicBezTo>
                <a:cubicBezTo>
                  <a:pt x="1052" y="70"/>
                  <a:pt x="1050" y="68"/>
                  <a:pt x="1050" y="68"/>
                </a:cubicBezTo>
                <a:cubicBezTo>
                  <a:pt x="1049" y="68"/>
                  <a:pt x="1049" y="70"/>
                  <a:pt x="1048" y="70"/>
                </a:cubicBezTo>
                <a:cubicBezTo>
                  <a:pt x="1048" y="71"/>
                  <a:pt x="1047" y="72"/>
                  <a:pt x="1047" y="73"/>
                </a:cubicBezTo>
                <a:cubicBezTo>
                  <a:pt x="1047" y="73"/>
                  <a:pt x="1048" y="74"/>
                  <a:pt x="1049" y="74"/>
                </a:cubicBezTo>
                <a:cubicBezTo>
                  <a:pt x="1049" y="74"/>
                  <a:pt x="1047" y="76"/>
                  <a:pt x="1047" y="76"/>
                </a:cubicBezTo>
                <a:cubicBezTo>
                  <a:pt x="1047" y="76"/>
                  <a:pt x="1045" y="75"/>
                  <a:pt x="1045" y="75"/>
                </a:cubicBezTo>
                <a:cubicBezTo>
                  <a:pt x="1045" y="74"/>
                  <a:pt x="1047" y="73"/>
                  <a:pt x="1047" y="73"/>
                </a:cubicBezTo>
                <a:cubicBezTo>
                  <a:pt x="1046" y="72"/>
                  <a:pt x="1044" y="71"/>
                  <a:pt x="1044" y="71"/>
                </a:cubicBezTo>
                <a:cubicBezTo>
                  <a:pt x="1044" y="70"/>
                  <a:pt x="1046" y="69"/>
                  <a:pt x="1046" y="69"/>
                </a:cubicBezTo>
                <a:cubicBezTo>
                  <a:pt x="1046" y="68"/>
                  <a:pt x="1044" y="68"/>
                  <a:pt x="1044" y="67"/>
                </a:cubicBezTo>
                <a:cubicBezTo>
                  <a:pt x="1044" y="66"/>
                  <a:pt x="1046" y="65"/>
                  <a:pt x="1045" y="65"/>
                </a:cubicBezTo>
                <a:cubicBezTo>
                  <a:pt x="1045" y="64"/>
                  <a:pt x="1043" y="64"/>
                  <a:pt x="1043" y="63"/>
                </a:cubicBezTo>
                <a:cubicBezTo>
                  <a:pt x="1043" y="62"/>
                  <a:pt x="1045" y="61"/>
                  <a:pt x="1045" y="61"/>
                </a:cubicBezTo>
                <a:cubicBezTo>
                  <a:pt x="1045" y="60"/>
                  <a:pt x="1043" y="60"/>
                  <a:pt x="1043" y="59"/>
                </a:cubicBezTo>
                <a:cubicBezTo>
                  <a:pt x="1042" y="61"/>
                  <a:pt x="1040" y="62"/>
                  <a:pt x="1039" y="63"/>
                </a:cubicBezTo>
                <a:cubicBezTo>
                  <a:pt x="1039" y="64"/>
                  <a:pt x="1038" y="65"/>
                  <a:pt x="1038" y="66"/>
                </a:cubicBezTo>
                <a:cubicBezTo>
                  <a:pt x="1037" y="66"/>
                  <a:pt x="1036" y="68"/>
                  <a:pt x="1036" y="68"/>
                </a:cubicBezTo>
                <a:cubicBezTo>
                  <a:pt x="1036" y="68"/>
                  <a:pt x="1034" y="66"/>
                  <a:pt x="1034" y="66"/>
                </a:cubicBezTo>
                <a:cubicBezTo>
                  <a:pt x="1033" y="67"/>
                  <a:pt x="1032" y="68"/>
                  <a:pt x="1032" y="68"/>
                </a:cubicBezTo>
                <a:cubicBezTo>
                  <a:pt x="1032" y="69"/>
                  <a:pt x="1034" y="70"/>
                  <a:pt x="1034" y="70"/>
                </a:cubicBezTo>
                <a:cubicBezTo>
                  <a:pt x="1034" y="71"/>
                  <a:pt x="1033" y="72"/>
                  <a:pt x="1032" y="72"/>
                </a:cubicBezTo>
                <a:cubicBezTo>
                  <a:pt x="1032" y="73"/>
                  <a:pt x="1031" y="74"/>
                  <a:pt x="1031" y="75"/>
                </a:cubicBezTo>
                <a:cubicBezTo>
                  <a:pt x="1030" y="75"/>
                  <a:pt x="1030" y="76"/>
                  <a:pt x="1029" y="77"/>
                </a:cubicBezTo>
                <a:cubicBezTo>
                  <a:pt x="1028" y="76"/>
                  <a:pt x="1026" y="75"/>
                  <a:pt x="1025" y="73"/>
                </a:cubicBezTo>
                <a:cubicBezTo>
                  <a:pt x="1025" y="73"/>
                  <a:pt x="1026" y="72"/>
                  <a:pt x="1026" y="71"/>
                </a:cubicBezTo>
                <a:cubicBezTo>
                  <a:pt x="1027" y="71"/>
                  <a:pt x="1028" y="69"/>
                  <a:pt x="1028" y="69"/>
                </a:cubicBezTo>
                <a:cubicBezTo>
                  <a:pt x="1028" y="69"/>
                  <a:pt x="1026" y="68"/>
                  <a:pt x="1026" y="67"/>
                </a:cubicBezTo>
                <a:cubicBezTo>
                  <a:pt x="1025" y="67"/>
                  <a:pt x="1024" y="66"/>
                  <a:pt x="1024" y="66"/>
                </a:cubicBezTo>
                <a:cubicBezTo>
                  <a:pt x="1023" y="66"/>
                  <a:pt x="1022" y="68"/>
                  <a:pt x="1022" y="68"/>
                </a:cubicBezTo>
                <a:cubicBezTo>
                  <a:pt x="1022" y="68"/>
                  <a:pt x="1020" y="70"/>
                  <a:pt x="1020" y="70"/>
                </a:cubicBezTo>
                <a:cubicBezTo>
                  <a:pt x="1020" y="70"/>
                  <a:pt x="1018" y="69"/>
                  <a:pt x="1018" y="68"/>
                </a:cubicBezTo>
                <a:cubicBezTo>
                  <a:pt x="1018" y="68"/>
                  <a:pt x="1016" y="67"/>
                  <a:pt x="1016" y="67"/>
                </a:cubicBezTo>
                <a:cubicBezTo>
                  <a:pt x="1016" y="66"/>
                  <a:pt x="1018" y="65"/>
                  <a:pt x="1017" y="64"/>
                </a:cubicBezTo>
                <a:cubicBezTo>
                  <a:pt x="1017" y="64"/>
                  <a:pt x="1016" y="63"/>
                  <a:pt x="1015" y="63"/>
                </a:cubicBezTo>
                <a:cubicBezTo>
                  <a:pt x="1014" y="62"/>
                  <a:pt x="1014" y="62"/>
                  <a:pt x="1013" y="61"/>
                </a:cubicBezTo>
                <a:cubicBezTo>
                  <a:pt x="1013" y="62"/>
                  <a:pt x="1011" y="63"/>
                  <a:pt x="1011" y="63"/>
                </a:cubicBezTo>
                <a:cubicBezTo>
                  <a:pt x="1011" y="64"/>
                  <a:pt x="1013" y="65"/>
                  <a:pt x="1013" y="65"/>
                </a:cubicBezTo>
                <a:cubicBezTo>
                  <a:pt x="1014" y="65"/>
                  <a:pt x="1016" y="66"/>
                  <a:pt x="1016" y="67"/>
                </a:cubicBezTo>
                <a:cubicBezTo>
                  <a:pt x="1016" y="67"/>
                  <a:pt x="1014" y="68"/>
                  <a:pt x="1014" y="69"/>
                </a:cubicBezTo>
                <a:cubicBezTo>
                  <a:pt x="1014" y="69"/>
                  <a:pt x="1013" y="71"/>
                  <a:pt x="1012" y="71"/>
                </a:cubicBezTo>
                <a:cubicBezTo>
                  <a:pt x="1012" y="71"/>
                  <a:pt x="1010" y="69"/>
                  <a:pt x="1010" y="69"/>
                </a:cubicBezTo>
                <a:cubicBezTo>
                  <a:pt x="1009" y="70"/>
                  <a:pt x="1009" y="71"/>
                  <a:pt x="1008" y="72"/>
                </a:cubicBezTo>
                <a:cubicBezTo>
                  <a:pt x="1009" y="72"/>
                  <a:pt x="1010" y="73"/>
                  <a:pt x="1011" y="73"/>
                </a:cubicBezTo>
                <a:cubicBezTo>
                  <a:pt x="1010" y="73"/>
                  <a:pt x="1009" y="76"/>
                  <a:pt x="1009" y="76"/>
                </a:cubicBezTo>
                <a:cubicBezTo>
                  <a:pt x="1008" y="76"/>
                  <a:pt x="1007" y="74"/>
                  <a:pt x="1007" y="74"/>
                </a:cubicBezTo>
                <a:cubicBezTo>
                  <a:pt x="1006" y="74"/>
                  <a:pt x="1004" y="72"/>
                  <a:pt x="1004" y="72"/>
                </a:cubicBezTo>
                <a:cubicBezTo>
                  <a:pt x="1004" y="72"/>
                  <a:pt x="1006" y="70"/>
                  <a:pt x="1006" y="70"/>
                </a:cubicBezTo>
                <a:cubicBezTo>
                  <a:pt x="1006" y="70"/>
                  <a:pt x="1008" y="68"/>
                  <a:pt x="1008" y="68"/>
                </a:cubicBezTo>
                <a:cubicBezTo>
                  <a:pt x="1008" y="67"/>
                  <a:pt x="1006" y="67"/>
                  <a:pt x="1006" y="66"/>
                </a:cubicBezTo>
                <a:cubicBezTo>
                  <a:pt x="1005" y="65"/>
                  <a:pt x="1007" y="64"/>
                  <a:pt x="1007" y="64"/>
                </a:cubicBezTo>
                <a:cubicBezTo>
                  <a:pt x="1007" y="63"/>
                  <a:pt x="1009" y="62"/>
                  <a:pt x="1009" y="62"/>
                </a:cubicBezTo>
                <a:cubicBezTo>
                  <a:pt x="1009" y="61"/>
                  <a:pt x="1007" y="60"/>
                  <a:pt x="1007" y="60"/>
                </a:cubicBezTo>
                <a:cubicBezTo>
                  <a:pt x="1007" y="59"/>
                  <a:pt x="1005" y="59"/>
                  <a:pt x="1005" y="58"/>
                </a:cubicBezTo>
                <a:cubicBezTo>
                  <a:pt x="1003" y="60"/>
                  <a:pt x="1002" y="61"/>
                  <a:pt x="1001" y="63"/>
                </a:cubicBezTo>
                <a:cubicBezTo>
                  <a:pt x="1001" y="63"/>
                  <a:pt x="1000" y="64"/>
                  <a:pt x="999" y="65"/>
                </a:cubicBezTo>
                <a:cubicBezTo>
                  <a:pt x="999" y="65"/>
                  <a:pt x="998" y="67"/>
                  <a:pt x="998" y="67"/>
                </a:cubicBezTo>
                <a:cubicBezTo>
                  <a:pt x="998" y="68"/>
                  <a:pt x="1000" y="68"/>
                  <a:pt x="1000" y="69"/>
                </a:cubicBezTo>
                <a:cubicBezTo>
                  <a:pt x="1000" y="70"/>
                  <a:pt x="998" y="70"/>
                  <a:pt x="998" y="71"/>
                </a:cubicBezTo>
                <a:cubicBezTo>
                  <a:pt x="997" y="70"/>
                  <a:pt x="997" y="70"/>
                  <a:pt x="996" y="69"/>
                </a:cubicBezTo>
                <a:cubicBezTo>
                  <a:pt x="996" y="69"/>
                  <a:pt x="994" y="68"/>
                  <a:pt x="994" y="68"/>
                </a:cubicBezTo>
                <a:cubicBezTo>
                  <a:pt x="994" y="67"/>
                  <a:pt x="996" y="66"/>
                  <a:pt x="995" y="65"/>
                </a:cubicBezTo>
                <a:cubicBezTo>
                  <a:pt x="995" y="65"/>
                  <a:pt x="994" y="64"/>
                  <a:pt x="993" y="64"/>
                </a:cubicBezTo>
                <a:cubicBezTo>
                  <a:pt x="993" y="63"/>
                  <a:pt x="991" y="62"/>
                  <a:pt x="991" y="62"/>
                </a:cubicBezTo>
                <a:cubicBezTo>
                  <a:pt x="991" y="61"/>
                  <a:pt x="993" y="60"/>
                  <a:pt x="993" y="60"/>
                </a:cubicBezTo>
                <a:cubicBezTo>
                  <a:pt x="993" y="59"/>
                  <a:pt x="991" y="59"/>
                  <a:pt x="990" y="58"/>
                </a:cubicBezTo>
                <a:cubicBezTo>
                  <a:pt x="990" y="57"/>
                  <a:pt x="992" y="56"/>
                  <a:pt x="992" y="56"/>
                </a:cubicBezTo>
                <a:cubicBezTo>
                  <a:pt x="992" y="55"/>
                  <a:pt x="990" y="55"/>
                  <a:pt x="990" y="54"/>
                </a:cubicBezTo>
                <a:cubicBezTo>
                  <a:pt x="990" y="55"/>
                  <a:pt x="988" y="56"/>
                  <a:pt x="988" y="56"/>
                </a:cubicBezTo>
                <a:cubicBezTo>
                  <a:pt x="988" y="57"/>
                  <a:pt x="991" y="58"/>
                  <a:pt x="990" y="58"/>
                </a:cubicBezTo>
                <a:cubicBezTo>
                  <a:pt x="990" y="59"/>
                  <a:pt x="989" y="60"/>
                  <a:pt x="989" y="60"/>
                </a:cubicBezTo>
                <a:cubicBezTo>
                  <a:pt x="988" y="61"/>
                  <a:pt x="987" y="62"/>
                  <a:pt x="987" y="62"/>
                </a:cubicBezTo>
                <a:cubicBezTo>
                  <a:pt x="987" y="63"/>
                  <a:pt x="985" y="64"/>
                  <a:pt x="985" y="65"/>
                </a:cubicBezTo>
                <a:cubicBezTo>
                  <a:pt x="985" y="65"/>
                  <a:pt x="988" y="66"/>
                  <a:pt x="988" y="66"/>
                </a:cubicBezTo>
                <a:cubicBezTo>
                  <a:pt x="987" y="67"/>
                  <a:pt x="986" y="68"/>
                  <a:pt x="986" y="69"/>
                </a:cubicBezTo>
                <a:cubicBezTo>
                  <a:pt x="985" y="69"/>
                  <a:pt x="985" y="70"/>
                  <a:pt x="984" y="71"/>
                </a:cubicBezTo>
                <a:cubicBezTo>
                  <a:pt x="984" y="71"/>
                  <a:pt x="982" y="69"/>
                  <a:pt x="982" y="69"/>
                </a:cubicBezTo>
                <a:cubicBezTo>
                  <a:pt x="981" y="69"/>
                  <a:pt x="981" y="71"/>
                  <a:pt x="980" y="71"/>
                </a:cubicBezTo>
                <a:cubicBezTo>
                  <a:pt x="979" y="71"/>
                  <a:pt x="979" y="70"/>
                  <a:pt x="978" y="70"/>
                </a:cubicBezTo>
                <a:cubicBezTo>
                  <a:pt x="977" y="70"/>
                  <a:pt x="977" y="71"/>
                  <a:pt x="976" y="72"/>
                </a:cubicBezTo>
                <a:cubicBezTo>
                  <a:pt x="976" y="72"/>
                  <a:pt x="974" y="70"/>
                  <a:pt x="974" y="70"/>
                </a:cubicBezTo>
                <a:cubicBezTo>
                  <a:pt x="974" y="70"/>
                  <a:pt x="976" y="68"/>
                  <a:pt x="976" y="68"/>
                </a:cubicBezTo>
                <a:cubicBezTo>
                  <a:pt x="976" y="68"/>
                  <a:pt x="977" y="66"/>
                  <a:pt x="977" y="66"/>
                </a:cubicBezTo>
                <a:cubicBezTo>
                  <a:pt x="978" y="66"/>
                  <a:pt x="980" y="68"/>
                  <a:pt x="980" y="67"/>
                </a:cubicBezTo>
                <a:cubicBezTo>
                  <a:pt x="980" y="67"/>
                  <a:pt x="981" y="66"/>
                  <a:pt x="981" y="65"/>
                </a:cubicBezTo>
                <a:cubicBezTo>
                  <a:pt x="982" y="64"/>
                  <a:pt x="983" y="64"/>
                  <a:pt x="983" y="63"/>
                </a:cubicBezTo>
                <a:cubicBezTo>
                  <a:pt x="983" y="63"/>
                  <a:pt x="985" y="61"/>
                  <a:pt x="985" y="61"/>
                </a:cubicBezTo>
                <a:cubicBezTo>
                  <a:pt x="985" y="61"/>
                  <a:pt x="983" y="59"/>
                  <a:pt x="983" y="59"/>
                </a:cubicBezTo>
                <a:cubicBezTo>
                  <a:pt x="982" y="59"/>
                  <a:pt x="981" y="61"/>
                  <a:pt x="981" y="61"/>
                </a:cubicBezTo>
                <a:cubicBezTo>
                  <a:pt x="980" y="61"/>
                  <a:pt x="979" y="60"/>
                  <a:pt x="979" y="60"/>
                </a:cubicBezTo>
                <a:cubicBezTo>
                  <a:pt x="978" y="59"/>
                  <a:pt x="977" y="58"/>
                  <a:pt x="976" y="58"/>
                </a:cubicBezTo>
                <a:cubicBezTo>
                  <a:pt x="976" y="58"/>
                  <a:pt x="975" y="56"/>
                  <a:pt x="974" y="56"/>
                </a:cubicBezTo>
                <a:cubicBezTo>
                  <a:pt x="974" y="56"/>
                  <a:pt x="973" y="58"/>
                  <a:pt x="972" y="58"/>
                </a:cubicBezTo>
                <a:cubicBezTo>
                  <a:pt x="972" y="58"/>
                  <a:pt x="971" y="57"/>
                  <a:pt x="970" y="57"/>
                </a:cubicBezTo>
                <a:cubicBezTo>
                  <a:pt x="970" y="57"/>
                  <a:pt x="969" y="58"/>
                  <a:pt x="969" y="59"/>
                </a:cubicBezTo>
                <a:cubicBezTo>
                  <a:pt x="968" y="60"/>
                  <a:pt x="967" y="60"/>
                  <a:pt x="967" y="61"/>
                </a:cubicBezTo>
                <a:cubicBezTo>
                  <a:pt x="966" y="62"/>
                  <a:pt x="966" y="63"/>
                  <a:pt x="965" y="63"/>
                </a:cubicBezTo>
                <a:cubicBezTo>
                  <a:pt x="965" y="64"/>
                  <a:pt x="964" y="65"/>
                  <a:pt x="963" y="66"/>
                </a:cubicBezTo>
                <a:cubicBezTo>
                  <a:pt x="963" y="66"/>
                  <a:pt x="962" y="68"/>
                  <a:pt x="962" y="68"/>
                </a:cubicBezTo>
                <a:cubicBezTo>
                  <a:pt x="961" y="68"/>
                  <a:pt x="961" y="70"/>
                  <a:pt x="960" y="70"/>
                </a:cubicBezTo>
                <a:cubicBezTo>
                  <a:pt x="960" y="70"/>
                  <a:pt x="958" y="69"/>
                  <a:pt x="958" y="68"/>
                </a:cubicBezTo>
                <a:cubicBezTo>
                  <a:pt x="958" y="68"/>
                  <a:pt x="959" y="67"/>
                  <a:pt x="960" y="66"/>
                </a:cubicBezTo>
                <a:cubicBezTo>
                  <a:pt x="960" y="65"/>
                  <a:pt x="961" y="65"/>
                  <a:pt x="961" y="64"/>
                </a:cubicBezTo>
                <a:cubicBezTo>
                  <a:pt x="962" y="63"/>
                  <a:pt x="962" y="62"/>
                  <a:pt x="963" y="62"/>
                </a:cubicBezTo>
                <a:cubicBezTo>
                  <a:pt x="962" y="61"/>
                  <a:pt x="961" y="61"/>
                  <a:pt x="961" y="60"/>
                </a:cubicBezTo>
                <a:cubicBezTo>
                  <a:pt x="960" y="60"/>
                  <a:pt x="959" y="58"/>
                  <a:pt x="958" y="58"/>
                </a:cubicBezTo>
                <a:cubicBezTo>
                  <a:pt x="958" y="58"/>
                  <a:pt x="957" y="60"/>
                  <a:pt x="957" y="61"/>
                </a:cubicBezTo>
                <a:cubicBezTo>
                  <a:pt x="956" y="61"/>
                  <a:pt x="955" y="59"/>
                  <a:pt x="955" y="59"/>
                </a:cubicBezTo>
                <a:cubicBezTo>
                  <a:pt x="954" y="59"/>
                  <a:pt x="953" y="61"/>
                  <a:pt x="953" y="61"/>
                </a:cubicBezTo>
                <a:cubicBezTo>
                  <a:pt x="952" y="61"/>
                  <a:pt x="951" y="60"/>
                  <a:pt x="951" y="59"/>
                </a:cubicBezTo>
                <a:cubicBezTo>
                  <a:pt x="950" y="59"/>
                  <a:pt x="949" y="58"/>
                  <a:pt x="948" y="58"/>
                </a:cubicBezTo>
                <a:cubicBezTo>
                  <a:pt x="948" y="58"/>
                  <a:pt x="947" y="56"/>
                  <a:pt x="946" y="56"/>
                </a:cubicBezTo>
                <a:cubicBezTo>
                  <a:pt x="946" y="56"/>
                  <a:pt x="945" y="58"/>
                  <a:pt x="944" y="58"/>
                </a:cubicBezTo>
                <a:cubicBezTo>
                  <a:pt x="944" y="58"/>
                  <a:pt x="943" y="56"/>
                  <a:pt x="942" y="56"/>
                </a:cubicBezTo>
                <a:cubicBezTo>
                  <a:pt x="942" y="57"/>
                  <a:pt x="941" y="59"/>
                  <a:pt x="940" y="59"/>
                </a:cubicBezTo>
                <a:cubicBezTo>
                  <a:pt x="940" y="59"/>
                  <a:pt x="939" y="57"/>
                  <a:pt x="938" y="57"/>
                </a:cubicBezTo>
                <a:cubicBezTo>
                  <a:pt x="938" y="57"/>
                  <a:pt x="937" y="59"/>
                  <a:pt x="937" y="59"/>
                </a:cubicBezTo>
                <a:cubicBezTo>
                  <a:pt x="936" y="59"/>
                  <a:pt x="935" y="57"/>
                  <a:pt x="934" y="58"/>
                </a:cubicBezTo>
                <a:cubicBezTo>
                  <a:pt x="934" y="58"/>
                  <a:pt x="933" y="60"/>
                  <a:pt x="933" y="60"/>
                </a:cubicBezTo>
                <a:cubicBezTo>
                  <a:pt x="932" y="60"/>
                  <a:pt x="931" y="58"/>
                  <a:pt x="930" y="58"/>
                </a:cubicBezTo>
                <a:cubicBezTo>
                  <a:pt x="930" y="58"/>
                  <a:pt x="929" y="60"/>
                  <a:pt x="929" y="60"/>
                </a:cubicBezTo>
                <a:cubicBezTo>
                  <a:pt x="929" y="61"/>
                  <a:pt x="931" y="61"/>
                  <a:pt x="931" y="62"/>
                </a:cubicBezTo>
                <a:cubicBezTo>
                  <a:pt x="931" y="62"/>
                  <a:pt x="929" y="64"/>
                  <a:pt x="929" y="64"/>
                </a:cubicBezTo>
                <a:cubicBezTo>
                  <a:pt x="929" y="64"/>
                  <a:pt x="927" y="62"/>
                  <a:pt x="927" y="63"/>
                </a:cubicBezTo>
                <a:cubicBezTo>
                  <a:pt x="926" y="63"/>
                  <a:pt x="926" y="65"/>
                  <a:pt x="925" y="65"/>
                </a:cubicBezTo>
                <a:cubicBezTo>
                  <a:pt x="925" y="64"/>
                  <a:pt x="923" y="64"/>
                  <a:pt x="923" y="63"/>
                </a:cubicBezTo>
                <a:cubicBezTo>
                  <a:pt x="923" y="63"/>
                  <a:pt x="925" y="61"/>
                  <a:pt x="925" y="61"/>
                </a:cubicBezTo>
                <a:cubicBezTo>
                  <a:pt x="925" y="60"/>
                  <a:pt x="926" y="59"/>
                  <a:pt x="926" y="59"/>
                </a:cubicBezTo>
                <a:cubicBezTo>
                  <a:pt x="927" y="58"/>
                  <a:pt x="928" y="57"/>
                  <a:pt x="928" y="56"/>
                </a:cubicBezTo>
                <a:cubicBezTo>
                  <a:pt x="928" y="56"/>
                  <a:pt x="926" y="55"/>
                  <a:pt x="926" y="55"/>
                </a:cubicBezTo>
                <a:cubicBezTo>
                  <a:pt x="926" y="54"/>
                  <a:pt x="928" y="53"/>
                  <a:pt x="928" y="52"/>
                </a:cubicBezTo>
                <a:cubicBezTo>
                  <a:pt x="928" y="52"/>
                  <a:pt x="925" y="51"/>
                  <a:pt x="925" y="51"/>
                </a:cubicBezTo>
                <a:cubicBezTo>
                  <a:pt x="926" y="50"/>
                  <a:pt x="927" y="49"/>
                  <a:pt x="927" y="48"/>
                </a:cubicBezTo>
                <a:cubicBezTo>
                  <a:pt x="928" y="48"/>
                  <a:pt x="928" y="47"/>
                  <a:pt x="929" y="46"/>
                </a:cubicBezTo>
                <a:cubicBezTo>
                  <a:pt x="929" y="46"/>
                  <a:pt x="930" y="44"/>
                  <a:pt x="930" y="44"/>
                </a:cubicBezTo>
                <a:cubicBezTo>
                  <a:pt x="930" y="44"/>
                  <a:pt x="929" y="42"/>
                  <a:pt x="928" y="42"/>
                </a:cubicBezTo>
                <a:cubicBezTo>
                  <a:pt x="928" y="42"/>
                  <a:pt x="927" y="44"/>
                  <a:pt x="927" y="45"/>
                </a:cubicBezTo>
                <a:cubicBezTo>
                  <a:pt x="926" y="45"/>
                  <a:pt x="924" y="43"/>
                  <a:pt x="924" y="43"/>
                </a:cubicBezTo>
                <a:cubicBezTo>
                  <a:pt x="924" y="43"/>
                  <a:pt x="923" y="45"/>
                  <a:pt x="923" y="45"/>
                </a:cubicBezTo>
                <a:cubicBezTo>
                  <a:pt x="923" y="46"/>
                  <a:pt x="925" y="46"/>
                  <a:pt x="925" y="47"/>
                </a:cubicBezTo>
                <a:cubicBezTo>
                  <a:pt x="925" y="47"/>
                  <a:pt x="923" y="48"/>
                  <a:pt x="923" y="49"/>
                </a:cubicBezTo>
                <a:cubicBezTo>
                  <a:pt x="923" y="50"/>
                  <a:pt x="925" y="50"/>
                  <a:pt x="925" y="51"/>
                </a:cubicBezTo>
                <a:cubicBezTo>
                  <a:pt x="925" y="51"/>
                  <a:pt x="924" y="52"/>
                  <a:pt x="924" y="53"/>
                </a:cubicBezTo>
                <a:cubicBezTo>
                  <a:pt x="924" y="53"/>
                  <a:pt x="926" y="54"/>
                  <a:pt x="926" y="55"/>
                </a:cubicBezTo>
                <a:cubicBezTo>
                  <a:pt x="926" y="55"/>
                  <a:pt x="925" y="56"/>
                  <a:pt x="924" y="57"/>
                </a:cubicBezTo>
                <a:cubicBezTo>
                  <a:pt x="924" y="57"/>
                  <a:pt x="923" y="59"/>
                  <a:pt x="923" y="59"/>
                </a:cubicBezTo>
                <a:cubicBezTo>
                  <a:pt x="922" y="59"/>
                  <a:pt x="920" y="58"/>
                  <a:pt x="920" y="57"/>
                </a:cubicBezTo>
                <a:cubicBezTo>
                  <a:pt x="920" y="57"/>
                  <a:pt x="919" y="56"/>
                  <a:pt x="918" y="56"/>
                </a:cubicBezTo>
                <a:cubicBezTo>
                  <a:pt x="918" y="56"/>
                  <a:pt x="916" y="54"/>
                  <a:pt x="916" y="54"/>
                </a:cubicBezTo>
                <a:cubicBezTo>
                  <a:pt x="915" y="54"/>
                  <a:pt x="914" y="56"/>
                  <a:pt x="914" y="56"/>
                </a:cubicBezTo>
                <a:cubicBezTo>
                  <a:pt x="914" y="57"/>
                  <a:pt x="913" y="58"/>
                  <a:pt x="912" y="58"/>
                </a:cubicBezTo>
                <a:cubicBezTo>
                  <a:pt x="912" y="59"/>
                  <a:pt x="910" y="57"/>
                  <a:pt x="910" y="57"/>
                </a:cubicBezTo>
                <a:cubicBezTo>
                  <a:pt x="910" y="57"/>
                  <a:pt x="908" y="55"/>
                  <a:pt x="908" y="55"/>
                </a:cubicBezTo>
                <a:cubicBezTo>
                  <a:pt x="908" y="55"/>
                  <a:pt x="906" y="57"/>
                  <a:pt x="906" y="57"/>
                </a:cubicBezTo>
                <a:cubicBezTo>
                  <a:pt x="906" y="57"/>
                  <a:pt x="905" y="60"/>
                  <a:pt x="905" y="60"/>
                </a:cubicBezTo>
                <a:cubicBezTo>
                  <a:pt x="904" y="59"/>
                  <a:pt x="903" y="58"/>
                  <a:pt x="902" y="58"/>
                </a:cubicBezTo>
                <a:cubicBezTo>
                  <a:pt x="902" y="57"/>
                  <a:pt x="901" y="57"/>
                  <a:pt x="900" y="56"/>
                </a:cubicBezTo>
                <a:cubicBezTo>
                  <a:pt x="900" y="56"/>
                  <a:pt x="898" y="55"/>
                  <a:pt x="898" y="54"/>
                </a:cubicBezTo>
                <a:cubicBezTo>
                  <a:pt x="898" y="54"/>
                  <a:pt x="899" y="52"/>
                  <a:pt x="900" y="52"/>
                </a:cubicBezTo>
                <a:cubicBezTo>
                  <a:pt x="899" y="52"/>
                  <a:pt x="898" y="50"/>
                  <a:pt x="897" y="50"/>
                </a:cubicBezTo>
                <a:cubicBezTo>
                  <a:pt x="897" y="51"/>
                  <a:pt x="896" y="52"/>
                  <a:pt x="896" y="53"/>
                </a:cubicBezTo>
                <a:cubicBezTo>
                  <a:pt x="895" y="53"/>
                  <a:pt x="895" y="54"/>
                  <a:pt x="894" y="55"/>
                </a:cubicBezTo>
                <a:cubicBezTo>
                  <a:pt x="893" y="56"/>
                  <a:pt x="893" y="56"/>
                  <a:pt x="892" y="57"/>
                </a:cubicBezTo>
                <a:cubicBezTo>
                  <a:pt x="892" y="58"/>
                  <a:pt x="891" y="59"/>
                  <a:pt x="890" y="59"/>
                </a:cubicBezTo>
                <a:cubicBezTo>
                  <a:pt x="890" y="59"/>
                  <a:pt x="889" y="58"/>
                  <a:pt x="888" y="58"/>
                </a:cubicBezTo>
                <a:cubicBezTo>
                  <a:pt x="888" y="58"/>
                  <a:pt x="886" y="56"/>
                  <a:pt x="886" y="56"/>
                </a:cubicBezTo>
                <a:cubicBezTo>
                  <a:pt x="886" y="56"/>
                  <a:pt x="888" y="54"/>
                  <a:pt x="888" y="54"/>
                </a:cubicBezTo>
                <a:cubicBezTo>
                  <a:pt x="887" y="54"/>
                  <a:pt x="886" y="52"/>
                  <a:pt x="885" y="52"/>
                </a:cubicBezTo>
                <a:cubicBezTo>
                  <a:pt x="885" y="52"/>
                  <a:pt x="884" y="54"/>
                  <a:pt x="884" y="54"/>
                </a:cubicBezTo>
                <a:cubicBezTo>
                  <a:pt x="883" y="55"/>
                  <a:pt x="883" y="56"/>
                  <a:pt x="882" y="57"/>
                </a:cubicBezTo>
                <a:cubicBezTo>
                  <a:pt x="882" y="57"/>
                  <a:pt x="881" y="59"/>
                  <a:pt x="880" y="59"/>
                </a:cubicBezTo>
                <a:cubicBezTo>
                  <a:pt x="880" y="59"/>
                  <a:pt x="878" y="57"/>
                  <a:pt x="878" y="57"/>
                </a:cubicBezTo>
                <a:cubicBezTo>
                  <a:pt x="878" y="57"/>
                  <a:pt x="876" y="59"/>
                  <a:pt x="876" y="59"/>
                </a:cubicBezTo>
                <a:cubicBezTo>
                  <a:pt x="877" y="60"/>
                  <a:pt x="879" y="61"/>
                  <a:pt x="879" y="61"/>
                </a:cubicBezTo>
                <a:cubicBezTo>
                  <a:pt x="879" y="62"/>
                  <a:pt x="877" y="63"/>
                  <a:pt x="877" y="63"/>
                </a:cubicBezTo>
                <a:cubicBezTo>
                  <a:pt x="876" y="64"/>
                  <a:pt x="876" y="65"/>
                  <a:pt x="875" y="65"/>
                </a:cubicBezTo>
                <a:cubicBezTo>
                  <a:pt x="875" y="66"/>
                  <a:pt x="874" y="68"/>
                  <a:pt x="874" y="68"/>
                </a:cubicBezTo>
                <a:cubicBezTo>
                  <a:pt x="873" y="68"/>
                  <a:pt x="872" y="66"/>
                  <a:pt x="871" y="66"/>
                </a:cubicBezTo>
                <a:cubicBezTo>
                  <a:pt x="871" y="66"/>
                  <a:pt x="870" y="68"/>
                  <a:pt x="870" y="68"/>
                </a:cubicBezTo>
                <a:cubicBezTo>
                  <a:pt x="868" y="67"/>
                  <a:pt x="867" y="66"/>
                  <a:pt x="865" y="65"/>
                </a:cubicBezTo>
                <a:cubicBezTo>
                  <a:pt x="866" y="64"/>
                  <a:pt x="866" y="63"/>
                  <a:pt x="867" y="63"/>
                </a:cubicBezTo>
                <a:cubicBezTo>
                  <a:pt x="867" y="62"/>
                  <a:pt x="869" y="61"/>
                  <a:pt x="869" y="60"/>
                </a:cubicBezTo>
                <a:cubicBezTo>
                  <a:pt x="869" y="60"/>
                  <a:pt x="866" y="59"/>
                  <a:pt x="866" y="59"/>
                </a:cubicBezTo>
                <a:cubicBezTo>
                  <a:pt x="867" y="58"/>
                  <a:pt x="868" y="56"/>
                  <a:pt x="868" y="56"/>
                </a:cubicBezTo>
                <a:cubicBezTo>
                  <a:pt x="869" y="56"/>
                  <a:pt x="870" y="58"/>
                  <a:pt x="870" y="58"/>
                </a:cubicBezTo>
                <a:cubicBezTo>
                  <a:pt x="871" y="58"/>
                  <a:pt x="872" y="59"/>
                  <a:pt x="873" y="60"/>
                </a:cubicBezTo>
                <a:cubicBezTo>
                  <a:pt x="873" y="60"/>
                  <a:pt x="874" y="61"/>
                  <a:pt x="875" y="62"/>
                </a:cubicBezTo>
                <a:cubicBezTo>
                  <a:pt x="875" y="61"/>
                  <a:pt x="877" y="60"/>
                  <a:pt x="876" y="59"/>
                </a:cubicBezTo>
                <a:cubicBezTo>
                  <a:pt x="876" y="59"/>
                  <a:pt x="874" y="58"/>
                  <a:pt x="874" y="58"/>
                </a:cubicBezTo>
                <a:cubicBezTo>
                  <a:pt x="874" y="57"/>
                  <a:pt x="876" y="56"/>
                  <a:pt x="876" y="55"/>
                </a:cubicBezTo>
                <a:cubicBezTo>
                  <a:pt x="876" y="55"/>
                  <a:pt x="874" y="54"/>
                  <a:pt x="874" y="54"/>
                </a:cubicBezTo>
                <a:cubicBezTo>
                  <a:pt x="874" y="53"/>
                  <a:pt x="876" y="52"/>
                  <a:pt x="875" y="51"/>
                </a:cubicBezTo>
                <a:cubicBezTo>
                  <a:pt x="875" y="51"/>
                  <a:pt x="874" y="50"/>
                  <a:pt x="873" y="50"/>
                </a:cubicBezTo>
                <a:cubicBezTo>
                  <a:pt x="873" y="50"/>
                  <a:pt x="872" y="52"/>
                  <a:pt x="871" y="52"/>
                </a:cubicBezTo>
                <a:cubicBezTo>
                  <a:pt x="871" y="52"/>
                  <a:pt x="870" y="50"/>
                  <a:pt x="869" y="50"/>
                </a:cubicBezTo>
                <a:cubicBezTo>
                  <a:pt x="869" y="51"/>
                  <a:pt x="868" y="52"/>
                  <a:pt x="868" y="52"/>
                </a:cubicBezTo>
                <a:cubicBezTo>
                  <a:pt x="867" y="53"/>
                  <a:pt x="866" y="55"/>
                  <a:pt x="866" y="55"/>
                </a:cubicBezTo>
                <a:cubicBezTo>
                  <a:pt x="865" y="55"/>
                  <a:pt x="864" y="53"/>
                  <a:pt x="864" y="53"/>
                </a:cubicBezTo>
                <a:cubicBezTo>
                  <a:pt x="863" y="52"/>
                  <a:pt x="862" y="52"/>
                  <a:pt x="861" y="51"/>
                </a:cubicBezTo>
                <a:cubicBezTo>
                  <a:pt x="861" y="51"/>
                  <a:pt x="859" y="50"/>
                  <a:pt x="859" y="50"/>
                </a:cubicBezTo>
                <a:cubicBezTo>
                  <a:pt x="859" y="50"/>
                  <a:pt x="858" y="51"/>
                  <a:pt x="857" y="52"/>
                </a:cubicBezTo>
                <a:cubicBezTo>
                  <a:pt x="857" y="53"/>
                  <a:pt x="856" y="53"/>
                  <a:pt x="856" y="54"/>
                </a:cubicBezTo>
                <a:cubicBezTo>
                  <a:pt x="855" y="55"/>
                  <a:pt x="855" y="56"/>
                  <a:pt x="854" y="56"/>
                </a:cubicBezTo>
                <a:cubicBezTo>
                  <a:pt x="853" y="57"/>
                  <a:pt x="853" y="58"/>
                  <a:pt x="852" y="59"/>
                </a:cubicBezTo>
                <a:cubicBezTo>
                  <a:pt x="852" y="59"/>
                  <a:pt x="851" y="61"/>
                  <a:pt x="851" y="61"/>
                </a:cubicBezTo>
                <a:cubicBezTo>
                  <a:pt x="850" y="61"/>
                  <a:pt x="849" y="59"/>
                  <a:pt x="848" y="59"/>
                </a:cubicBezTo>
                <a:cubicBezTo>
                  <a:pt x="848" y="58"/>
                  <a:pt x="847" y="58"/>
                  <a:pt x="846" y="57"/>
                </a:cubicBezTo>
                <a:cubicBezTo>
                  <a:pt x="846" y="57"/>
                  <a:pt x="844" y="56"/>
                  <a:pt x="844" y="56"/>
                </a:cubicBezTo>
                <a:cubicBezTo>
                  <a:pt x="843" y="56"/>
                  <a:pt x="842" y="54"/>
                  <a:pt x="842" y="54"/>
                </a:cubicBezTo>
                <a:cubicBezTo>
                  <a:pt x="841" y="54"/>
                  <a:pt x="840" y="56"/>
                  <a:pt x="840" y="56"/>
                </a:cubicBezTo>
                <a:cubicBezTo>
                  <a:pt x="840" y="57"/>
                  <a:pt x="839" y="58"/>
                  <a:pt x="838" y="58"/>
                </a:cubicBezTo>
                <a:cubicBezTo>
                  <a:pt x="838" y="59"/>
                  <a:pt x="837" y="57"/>
                  <a:pt x="836" y="57"/>
                </a:cubicBezTo>
                <a:cubicBezTo>
                  <a:pt x="835" y="57"/>
                  <a:pt x="835" y="59"/>
                  <a:pt x="834" y="59"/>
                </a:cubicBezTo>
                <a:cubicBezTo>
                  <a:pt x="834" y="59"/>
                  <a:pt x="833" y="57"/>
                  <a:pt x="832" y="57"/>
                </a:cubicBezTo>
                <a:cubicBezTo>
                  <a:pt x="832" y="57"/>
                  <a:pt x="831" y="59"/>
                  <a:pt x="830" y="59"/>
                </a:cubicBezTo>
                <a:cubicBezTo>
                  <a:pt x="830" y="60"/>
                  <a:pt x="829" y="62"/>
                  <a:pt x="829" y="62"/>
                </a:cubicBezTo>
                <a:cubicBezTo>
                  <a:pt x="828" y="62"/>
                  <a:pt x="827" y="60"/>
                  <a:pt x="826" y="60"/>
                </a:cubicBezTo>
                <a:cubicBezTo>
                  <a:pt x="826" y="60"/>
                  <a:pt x="825" y="62"/>
                  <a:pt x="825" y="62"/>
                </a:cubicBezTo>
                <a:cubicBezTo>
                  <a:pt x="824" y="62"/>
                  <a:pt x="823" y="60"/>
                  <a:pt x="823" y="61"/>
                </a:cubicBezTo>
                <a:cubicBezTo>
                  <a:pt x="822" y="61"/>
                  <a:pt x="822" y="62"/>
                  <a:pt x="821" y="63"/>
                </a:cubicBezTo>
                <a:cubicBezTo>
                  <a:pt x="820" y="63"/>
                  <a:pt x="820" y="64"/>
                  <a:pt x="819" y="65"/>
                </a:cubicBezTo>
                <a:cubicBezTo>
                  <a:pt x="819" y="65"/>
                  <a:pt x="817" y="63"/>
                  <a:pt x="817" y="63"/>
                </a:cubicBezTo>
                <a:cubicBezTo>
                  <a:pt x="817" y="63"/>
                  <a:pt x="818" y="61"/>
                  <a:pt x="819" y="61"/>
                </a:cubicBezTo>
                <a:cubicBezTo>
                  <a:pt x="819" y="61"/>
                  <a:pt x="820" y="59"/>
                  <a:pt x="820" y="59"/>
                </a:cubicBezTo>
                <a:cubicBezTo>
                  <a:pt x="821" y="59"/>
                  <a:pt x="822" y="61"/>
                  <a:pt x="823" y="61"/>
                </a:cubicBezTo>
                <a:cubicBezTo>
                  <a:pt x="823" y="60"/>
                  <a:pt x="824" y="59"/>
                  <a:pt x="824" y="58"/>
                </a:cubicBezTo>
                <a:cubicBezTo>
                  <a:pt x="825" y="58"/>
                  <a:pt x="825" y="57"/>
                  <a:pt x="826" y="56"/>
                </a:cubicBezTo>
                <a:cubicBezTo>
                  <a:pt x="826" y="55"/>
                  <a:pt x="827" y="55"/>
                  <a:pt x="828" y="54"/>
                </a:cubicBezTo>
                <a:cubicBezTo>
                  <a:pt x="828" y="53"/>
                  <a:pt x="829" y="52"/>
                  <a:pt x="829" y="52"/>
                </a:cubicBezTo>
                <a:cubicBezTo>
                  <a:pt x="830" y="52"/>
                  <a:pt x="831" y="53"/>
                  <a:pt x="832" y="53"/>
                </a:cubicBezTo>
                <a:cubicBezTo>
                  <a:pt x="832" y="53"/>
                  <a:pt x="834" y="55"/>
                  <a:pt x="834" y="55"/>
                </a:cubicBezTo>
                <a:cubicBezTo>
                  <a:pt x="834" y="54"/>
                  <a:pt x="835" y="53"/>
                  <a:pt x="836" y="53"/>
                </a:cubicBezTo>
                <a:cubicBezTo>
                  <a:pt x="836" y="53"/>
                  <a:pt x="837" y="51"/>
                  <a:pt x="837" y="51"/>
                </a:cubicBezTo>
                <a:cubicBezTo>
                  <a:pt x="837" y="50"/>
                  <a:pt x="835" y="49"/>
                  <a:pt x="835" y="49"/>
                </a:cubicBezTo>
                <a:cubicBezTo>
                  <a:pt x="835" y="48"/>
                  <a:pt x="836" y="47"/>
                  <a:pt x="837" y="47"/>
                </a:cubicBezTo>
                <a:cubicBezTo>
                  <a:pt x="837" y="46"/>
                  <a:pt x="838" y="45"/>
                  <a:pt x="838" y="44"/>
                </a:cubicBezTo>
                <a:cubicBezTo>
                  <a:pt x="839" y="44"/>
                  <a:pt x="840" y="43"/>
                  <a:pt x="840" y="42"/>
                </a:cubicBezTo>
                <a:cubicBezTo>
                  <a:pt x="839" y="41"/>
                  <a:pt x="837" y="40"/>
                  <a:pt x="836" y="39"/>
                </a:cubicBezTo>
                <a:cubicBezTo>
                  <a:pt x="835" y="38"/>
                  <a:pt x="834" y="38"/>
                  <a:pt x="833" y="37"/>
                </a:cubicBezTo>
                <a:cubicBezTo>
                  <a:pt x="833" y="38"/>
                  <a:pt x="832" y="39"/>
                  <a:pt x="832" y="39"/>
                </a:cubicBezTo>
                <a:cubicBezTo>
                  <a:pt x="832" y="40"/>
                  <a:pt x="834" y="40"/>
                  <a:pt x="834" y="41"/>
                </a:cubicBezTo>
                <a:cubicBezTo>
                  <a:pt x="834" y="42"/>
                  <a:pt x="832" y="43"/>
                  <a:pt x="832" y="43"/>
                </a:cubicBezTo>
                <a:cubicBezTo>
                  <a:pt x="832" y="43"/>
                  <a:pt x="834" y="45"/>
                  <a:pt x="834" y="45"/>
                </a:cubicBezTo>
                <a:cubicBezTo>
                  <a:pt x="834" y="45"/>
                  <a:pt x="833" y="47"/>
                  <a:pt x="833" y="47"/>
                </a:cubicBezTo>
                <a:cubicBezTo>
                  <a:pt x="832" y="47"/>
                  <a:pt x="831" y="46"/>
                  <a:pt x="831" y="45"/>
                </a:cubicBezTo>
                <a:cubicBezTo>
                  <a:pt x="830" y="45"/>
                  <a:pt x="829" y="44"/>
                  <a:pt x="828" y="44"/>
                </a:cubicBezTo>
                <a:cubicBezTo>
                  <a:pt x="828" y="44"/>
                  <a:pt x="827" y="46"/>
                  <a:pt x="827" y="46"/>
                </a:cubicBezTo>
                <a:cubicBezTo>
                  <a:pt x="826" y="46"/>
                  <a:pt x="825" y="44"/>
                  <a:pt x="824" y="44"/>
                </a:cubicBezTo>
                <a:cubicBezTo>
                  <a:pt x="824" y="44"/>
                  <a:pt x="823" y="46"/>
                  <a:pt x="823" y="46"/>
                </a:cubicBezTo>
                <a:cubicBezTo>
                  <a:pt x="822" y="47"/>
                  <a:pt x="821" y="49"/>
                  <a:pt x="821" y="49"/>
                </a:cubicBezTo>
                <a:cubicBezTo>
                  <a:pt x="821" y="49"/>
                  <a:pt x="819" y="47"/>
                  <a:pt x="819" y="47"/>
                </a:cubicBezTo>
                <a:cubicBezTo>
                  <a:pt x="818" y="47"/>
                  <a:pt x="817" y="49"/>
                  <a:pt x="817" y="49"/>
                </a:cubicBezTo>
                <a:cubicBezTo>
                  <a:pt x="816" y="50"/>
                  <a:pt x="816" y="51"/>
                  <a:pt x="815" y="51"/>
                </a:cubicBezTo>
                <a:cubicBezTo>
                  <a:pt x="815" y="52"/>
                  <a:pt x="814" y="53"/>
                  <a:pt x="814" y="54"/>
                </a:cubicBezTo>
                <a:cubicBezTo>
                  <a:pt x="813" y="54"/>
                  <a:pt x="812" y="56"/>
                  <a:pt x="812" y="56"/>
                </a:cubicBezTo>
                <a:cubicBezTo>
                  <a:pt x="811" y="56"/>
                  <a:pt x="810" y="54"/>
                  <a:pt x="810" y="54"/>
                </a:cubicBezTo>
                <a:cubicBezTo>
                  <a:pt x="809" y="54"/>
                  <a:pt x="809" y="56"/>
                  <a:pt x="808" y="56"/>
                </a:cubicBezTo>
                <a:cubicBezTo>
                  <a:pt x="808" y="57"/>
                  <a:pt x="806" y="55"/>
                  <a:pt x="806" y="55"/>
                </a:cubicBezTo>
                <a:cubicBezTo>
                  <a:pt x="805" y="55"/>
                  <a:pt x="804" y="53"/>
                  <a:pt x="803" y="53"/>
                </a:cubicBezTo>
                <a:cubicBezTo>
                  <a:pt x="803" y="53"/>
                  <a:pt x="805" y="51"/>
                  <a:pt x="805" y="51"/>
                </a:cubicBezTo>
                <a:cubicBezTo>
                  <a:pt x="806" y="50"/>
                  <a:pt x="806" y="49"/>
                  <a:pt x="807" y="49"/>
                </a:cubicBezTo>
                <a:cubicBezTo>
                  <a:pt x="807" y="48"/>
                  <a:pt x="808" y="47"/>
                  <a:pt x="809" y="46"/>
                </a:cubicBezTo>
                <a:cubicBezTo>
                  <a:pt x="808" y="46"/>
                  <a:pt x="807" y="45"/>
                  <a:pt x="806" y="45"/>
                </a:cubicBezTo>
                <a:cubicBezTo>
                  <a:pt x="806" y="45"/>
                  <a:pt x="805" y="47"/>
                  <a:pt x="805" y="47"/>
                </a:cubicBezTo>
                <a:cubicBezTo>
                  <a:pt x="804" y="47"/>
                  <a:pt x="803" y="45"/>
                  <a:pt x="802" y="45"/>
                </a:cubicBezTo>
                <a:cubicBezTo>
                  <a:pt x="802" y="45"/>
                  <a:pt x="801" y="47"/>
                  <a:pt x="801" y="47"/>
                </a:cubicBezTo>
                <a:cubicBezTo>
                  <a:pt x="800" y="48"/>
                  <a:pt x="800" y="49"/>
                  <a:pt x="799" y="50"/>
                </a:cubicBezTo>
                <a:cubicBezTo>
                  <a:pt x="798" y="50"/>
                  <a:pt x="798" y="51"/>
                  <a:pt x="797" y="52"/>
                </a:cubicBezTo>
                <a:cubicBezTo>
                  <a:pt x="797" y="51"/>
                  <a:pt x="796" y="51"/>
                  <a:pt x="795" y="50"/>
                </a:cubicBezTo>
                <a:cubicBezTo>
                  <a:pt x="795" y="50"/>
                  <a:pt x="793" y="48"/>
                  <a:pt x="793" y="48"/>
                </a:cubicBezTo>
                <a:cubicBezTo>
                  <a:pt x="792" y="49"/>
                  <a:pt x="792" y="50"/>
                  <a:pt x="791" y="51"/>
                </a:cubicBezTo>
                <a:cubicBezTo>
                  <a:pt x="793" y="52"/>
                  <a:pt x="794" y="53"/>
                  <a:pt x="796" y="54"/>
                </a:cubicBezTo>
                <a:cubicBezTo>
                  <a:pt x="796" y="55"/>
                  <a:pt x="797" y="55"/>
                  <a:pt x="798" y="56"/>
                </a:cubicBezTo>
                <a:cubicBezTo>
                  <a:pt x="799" y="56"/>
                  <a:pt x="799" y="57"/>
                  <a:pt x="800" y="58"/>
                </a:cubicBezTo>
                <a:cubicBezTo>
                  <a:pt x="800" y="58"/>
                  <a:pt x="802" y="59"/>
                  <a:pt x="802" y="59"/>
                </a:cubicBezTo>
                <a:cubicBezTo>
                  <a:pt x="802" y="59"/>
                  <a:pt x="804" y="57"/>
                  <a:pt x="804" y="57"/>
                </a:cubicBezTo>
                <a:cubicBezTo>
                  <a:pt x="804" y="57"/>
                  <a:pt x="806" y="58"/>
                  <a:pt x="806" y="59"/>
                </a:cubicBezTo>
                <a:cubicBezTo>
                  <a:pt x="806" y="59"/>
                  <a:pt x="805" y="61"/>
                  <a:pt x="805" y="61"/>
                </a:cubicBezTo>
                <a:cubicBezTo>
                  <a:pt x="804" y="61"/>
                  <a:pt x="803" y="63"/>
                  <a:pt x="803" y="63"/>
                </a:cubicBezTo>
                <a:cubicBezTo>
                  <a:pt x="802" y="63"/>
                  <a:pt x="801" y="62"/>
                  <a:pt x="801" y="61"/>
                </a:cubicBezTo>
                <a:cubicBezTo>
                  <a:pt x="800" y="62"/>
                  <a:pt x="799" y="63"/>
                  <a:pt x="799" y="64"/>
                </a:cubicBezTo>
                <a:cubicBezTo>
                  <a:pt x="799" y="64"/>
                  <a:pt x="797" y="66"/>
                  <a:pt x="797" y="66"/>
                </a:cubicBezTo>
                <a:cubicBezTo>
                  <a:pt x="796" y="66"/>
                  <a:pt x="796" y="64"/>
                  <a:pt x="795" y="64"/>
                </a:cubicBezTo>
                <a:cubicBezTo>
                  <a:pt x="795" y="64"/>
                  <a:pt x="793" y="67"/>
                  <a:pt x="793" y="66"/>
                </a:cubicBezTo>
                <a:cubicBezTo>
                  <a:pt x="793" y="66"/>
                  <a:pt x="791" y="65"/>
                  <a:pt x="791" y="65"/>
                </a:cubicBezTo>
                <a:cubicBezTo>
                  <a:pt x="791" y="64"/>
                  <a:pt x="793" y="63"/>
                  <a:pt x="793" y="63"/>
                </a:cubicBezTo>
                <a:cubicBezTo>
                  <a:pt x="793" y="62"/>
                  <a:pt x="795" y="60"/>
                  <a:pt x="794" y="60"/>
                </a:cubicBezTo>
                <a:cubicBezTo>
                  <a:pt x="794" y="60"/>
                  <a:pt x="792" y="59"/>
                  <a:pt x="792" y="59"/>
                </a:cubicBezTo>
                <a:cubicBezTo>
                  <a:pt x="792" y="59"/>
                  <a:pt x="791" y="61"/>
                  <a:pt x="791" y="61"/>
                </a:cubicBezTo>
                <a:cubicBezTo>
                  <a:pt x="790" y="61"/>
                  <a:pt x="789" y="60"/>
                  <a:pt x="788" y="59"/>
                </a:cubicBezTo>
                <a:cubicBezTo>
                  <a:pt x="788" y="59"/>
                  <a:pt x="786" y="58"/>
                  <a:pt x="786" y="57"/>
                </a:cubicBezTo>
                <a:cubicBezTo>
                  <a:pt x="786" y="57"/>
                  <a:pt x="788" y="55"/>
                  <a:pt x="788" y="55"/>
                </a:cubicBezTo>
                <a:cubicBezTo>
                  <a:pt x="788" y="54"/>
                  <a:pt x="789" y="54"/>
                  <a:pt x="789" y="53"/>
                </a:cubicBezTo>
                <a:cubicBezTo>
                  <a:pt x="790" y="52"/>
                  <a:pt x="791" y="51"/>
                  <a:pt x="791" y="51"/>
                </a:cubicBezTo>
                <a:cubicBezTo>
                  <a:pt x="791" y="50"/>
                  <a:pt x="789" y="49"/>
                  <a:pt x="789" y="49"/>
                </a:cubicBezTo>
                <a:cubicBezTo>
                  <a:pt x="789" y="48"/>
                  <a:pt x="791" y="47"/>
                  <a:pt x="791" y="47"/>
                </a:cubicBezTo>
                <a:cubicBezTo>
                  <a:pt x="791" y="46"/>
                  <a:pt x="788" y="46"/>
                  <a:pt x="788" y="45"/>
                </a:cubicBezTo>
                <a:cubicBezTo>
                  <a:pt x="788" y="46"/>
                  <a:pt x="787" y="47"/>
                  <a:pt x="787" y="47"/>
                </a:cubicBezTo>
                <a:cubicBezTo>
                  <a:pt x="786" y="48"/>
                  <a:pt x="785" y="49"/>
                  <a:pt x="785" y="50"/>
                </a:cubicBezTo>
                <a:cubicBezTo>
                  <a:pt x="785" y="50"/>
                  <a:pt x="787" y="51"/>
                  <a:pt x="787" y="51"/>
                </a:cubicBezTo>
                <a:cubicBezTo>
                  <a:pt x="787" y="52"/>
                  <a:pt x="786" y="53"/>
                  <a:pt x="786" y="53"/>
                </a:cubicBezTo>
                <a:cubicBezTo>
                  <a:pt x="785" y="54"/>
                  <a:pt x="784" y="52"/>
                  <a:pt x="783" y="52"/>
                </a:cubicBezTo>
                <a:cubicBezTo>
                  <a:pt x="782" y="53"/>
                  <a:pt x="781" y="55"/>
                  <a:pt x="780" y="56"/>
                </a:cubicBezTo>
                <a:cubicBezTo>
                  <a:pt x="778" y="55"/>
                  <a:pt x="777" y="54"/>
                  <a:pt x="775" y="53"/>
                </a:cubicBezTo>
                <a:cubicBezTo>
                  <a:pt x="777" y="51"/>
                  <a:pt x="778" y="50"/>
                  <a:pt x="779" y="48"/>
                </a:cubicBezTo>
                <a:cubicBezTo>
                  <a:pt x="779" y="48"/>
                  <a:pt x="780" y="50"/>
                  <a:pt x="781" y="50"/>
                </a:cubicBezTo>
                <a:cubicBezTo>
                  <a:pt x="781" y="50"/>
                  <a:pt x="783" y="48"/>
                  <a:pt x="783" y="48"/>
                </a:cubicBezTo>
                <a:cubicBezTo>
                  <a:pt x="783" y="48"/>
                  <a:pt x="781" y="46"/>
                  <a:pt x="781" y="46"/>
                </a:cubicBezTo>
                <a:cubicBezTo>
                  <a:pt x="780" y="46"/>
                  <a:pt x="782" y="44"/>
                  <a:pt x="782" y="44"/>
                </a:cubicBezTo>
                <a:cubicBezTo>
                  <a:pt x="782" y="43"/>
                  <a:pt x="780" y="43"/>
                  <a:pt x="780" y="42"/>
                </a:cubicBezTo>
                <a:cubicBezTo>
                  <a:pt x="779" y="44"/>
                  <a:pt x="778" y="45"/>
                  <a:pt x="777" y="47"/>
                </a:cubicBezTo>
                <a:cubicBezTo>
                  <a:pt x="776" y="47"/>
                  <a:pt x="776" y="48"/>
                  <a:pt x="775" y="49"/>
                </a:cubicBezTo>
                <a:cubicBezTo>
                  <a:pt x="775" y="49"/>
                  <a:pt x="773" y="47"/>
                  <a:pt x="773" y="47"/>
                </a:cubicBezTo>
                <a:cubicBezTo>
                  <a:pt x="772" y="47"/>
                  <a:pt x="771" y="49"/>
                  <a:pt x="771" y="49"/>
                </a:cubicBezTo>
                <a:cubicBezTo>
                  <a:pt x="771" y="50"/>
                  <a:pt x="770" y="52"/>
                  <a:pt x="769" y="52"/>
                </a:cubicBezTo>
                <a:cubicBezTo>
                  <a:pt x="769" y="52"/>
                  <a:pt x="767" y="50"/>
                  <a:pt x="767" y="50"/>
                </a:cubicBezTo>
                <a:cubicBezTo>
                  <a:pt x="767" y="50"/>
                  <a:pt x="765" y="48"/>
                  <a:pt x="765" y="48"/>
                </a:cubicBezTo>
                <a:cubicBezTo>
                  <a:pt x="765" y="48"/>
                  <a:pt x="763" y="50"/>
                  <a:pt x="763" y="50"/>
                </a:cubicBezTo>
                <a:cubicBezTo>
                  <a:pt x="763" y="51"/>
                  <a:pt x="765" y="52"/>
                  <a:pt x="765" y="52"/>
                </a:cubicBezTo>
                <a:cubicBezTo>
                  <a:pt x="765" y="53"/>
                  <a:pt x="764" y="54"/>
                  <a:pt x="764" y="54"/>
                </a:cubicBezTo>
                <a:cubicBezTo>
                  <a:pt x="763" y="55"/>
                  <a:pt x="763" y="56"/>
                  <a:pt x="762" y="57"/>
                </a:cubicBezTo>
                <a:cubicBezTo>
                  <a:pt x="762" y="57"/>
                  <a:pt x="760" y="55"/>
                  <a:pt x="760" y="55"/>
                </a:cubicBezTo>
                <a:cubicBezTo>
                  <a:pt x="759" y="55"/>
                  <a:pt x="758" y="57"/>
                  <a:pt x="758" y="57"/>
                </a:cubicBezTo>
                <a:cubicBezTo>
                  <a:pt x="758" y="58"/>
                  <a:pt x="756" y="59"/>
                  <a:pt x="756" y="59"/>
                </a:cubicBezTo>
                <a:cubicBezTo>
                  <a:pt x="756" y="60"/>
                  <a:pt x="759" y="61"/>
                  <a:pt x="758" y="61"/>
                </a:cubicBezTo>
                <a:cubicBezTo>
                  <a:pt x="758" y="62"/>
                  <a:pt x="757" y="63"/>
                  <a:pt x="757" y="63"/>
                </a:cubicBezTo>
                <a:cubicBezTo>
                  <a:pt x="756" y="64"/>
                  <a:pt x="756" y="65"/>
                  <a:pt x="755" y="66"/>
                </a:cubicBezTo>
                <a:cubicBezTo>
                  <a:pt x="755" y="66"/>
                  <a:pt x="753" y="64"/>
                  <a:pt x="753" y="64"/>
                </a:cubicBezTo>
                <a:cubicBezTo>
                  <a:pt x="753" y="64"/>
                  <a:pt x="754" y="62"/>
                  <a:pt x="755" y="62"/>
                </a:cubicBezTo>
                <a:cubicBezTo>
                  <a:pt x="755" y="61"/>
                  <a:pt x="756" y="60"/>
                  <a:pt x="756" y="59"/>
                </a:cubicBezTo>
                <a:cubicBezTo>
                  <a:pt x="756" y="59"/>
                  <a:pt x="754" y="58"/>
                  <a:pt x="754" y="58"/>
                </a:cubicBezTo>
                <a:cubicBezTo>
                  <a:pt x="754" y="57"/>
                  <a:pt x="756" y="56"/>
                  <a:pt x="756" y="55"/>
                </a:cubicBezTo>
                <a:cubicBezTo>
                  <a:pt x="756" y="55"/>
                  <a:pt x="754" y="54"/>
                  <a:pt x="753" y="54"/>
                </a:cubicBezTo>
                <a:cubicBezTo>
                  <a:pt x="753" y="53"/>
                  <a:pt x="752" y="53"/>
                  <a:pt x="751" y="52"/>
                </a:cubicBezTo>
                <a:cubicBezTo>
                  <a:pt x="751" y="53"/>
                  <a:pt x="749" y="54"/>
                  <a:pt x="750" y="54"/>
                </a:cubicBezTo>
                <a:cubicBezTo>
                  <a:pt x="750" y="55"/>
                  <a:pt x="752" y="55"/>
                  <a:pt x="752" y="56"/>
                </a:cubicBezTo>
                <a:cubicBezTo>
                  <a:pt x="752" y="56"/>
                  <a:pt x="750" y="58"/>
                  <a:pt x="750" y="58"/>
                </a:cubicBezTo>
                <a:cubicBezTo>
                  <a:pt x="750" y="58"/>
                  <a:pt x="748" y="56"/>
                  <a:pt x="748" y="57"/>
                </a:cubicBezTo>
                <a:cubicBezTo>
                  <a:pt x="747" y="57"/>
                  <a:pt x="747" y="59"/>
                  <a:pt x="746" y="59"/>
                </a:cubicBezTo>
                <a:cubicBezTo>
                  <a:pt x="747" y="59"/>
                  <a:pt x="748" y="61"/>
                  <a:pt x="748" y="60"/>
                </a:cubicBezTo>
                <a:cubicBezTo>
                  <a:pt x="748" y="61"/>
                  <a:pt x="747" y="63"/>
                  <a:pt x="747" y="63"/>
                </a:cubicBezTo>
                <a:cubicBezTo>
                  <a:pt x="746" y="63"/>
                  <a:pt x="745" y="61"/>
                  <a:pt x="744" y="61"/>
                </a:cubicBezTo>
                <a:cubicBezTo>
                  <a:pt x="744" y="61"/>
                  <a:pt x="742" y="60"/>
                  <a:pt x="742" y="59"/>
                </a:cubicBezTo>
                <a:cubicBezTo>
                  <a:pt x="742" y="59"/>
                  <a:pt x="744" y="58"/>
                  <a:pt x="744" y="57"/>
                </a:cubicBezTo>
                <a:cubicBezTo>
                  <a:pt x="744" y="56"/>
                  <a:pt x="742" y="56"/>
                  <a:pt x="742" y="55"/>
                </a:cubicBezTo>
                <a:cubicBezTo>
                  <a:pt x="742" y="55"/>
                  <a:pt x="744" y="54"/>
                  <a:pt x="743" y="53"/>
                </a:cubicBezTo>
                <a:cubicBezTo>
                  <a:pt x="743" y="52"/>
                  <a:pt x="742" y="52"/>
                  <a:pt x="741" y="51"/>
                </a:cubicBezTo>
                <a:cubicBezTo>
                  <a:pt x="740" y="53"/>
                  <a:pt x="739" y="54"/>
                  <a:pt x="738" y="56"/>
                </a:cubicBezTo>
                <a:cubicBezTo>
                  <a:pt x="737" y="57"/>
                  <a:pt x="736" y="57"/>
                  <a:pt x="736" y="58"/>
                </a:cubicBezTo>
                <a:cubicBezTo>
                  <a:pt x="736" y="58"/>
                  <a:pt x="738" y="59"/>
                  <a:pt x="738" y="60"/>
                </a:cubicBezTo>
                <a:cubicBezTo>
                  <a:pt x="738" y="60"/>
                  <a:pt x="737" y="62"/>
                  <a:pt x="737" y="62"/>
                </a:cubicBezTo>
                <a:cubicBezTo>
                  <a:pt x="736" y="63"/>
                  <a:pt x="735" y="64"/>
                  <a:pt x="735" y="64"/>
                </a:cubicBezTo>
                <a:cubicBezTo>
                  <a:pt x="732" y="62"/>
                  <a:pt x="729" y="60"/>
                  <a:pt x="726" y="57"/>
                </a:cubicBezTo>
                <a:cubicBezTo>
                  <a:pt x="727" y="57"/>
                  <a:pt x="727" y="55"/>
                  <a:pt x="728" y="55"/>
                </a:cubicBezTo>
                <a:cubicBezTo>
                  <a:pt x="728" y="55"/>
                  <a:pt x="729" y="57"/>
                  <a:pt x="730" y="57"/>
                </a:cubicBezTo>
                <a:cubicBezTo>
                  <a:pt x="730" y="57"/>
                  <a:pt x="731" y="55"/>
                  <a:pt x="732" y="55"/>
                </a:cubicBezTo>
                <a:cubicBezTo>
                  <a:pt x="732" y="54"/>
                  <a:pt x="733" y="53"/>
                  <a:pt x="733" y="52"/>
                </a:cubicBezTo>
                <a:cubicBezTo>
                  <a:pt x="734" y="52"/>
                  <a:pt x="734" y="51"/>
                  <a:pt x="735" y="50"/>
                </a:cubicBezTo>
                <a:cubicBezTo>
                  <a:pt x="735" y="50"/>
                  <a:pt x="737" y="49"/>
                  <a:pt x="737" y="48"/>
                </a:cubicBezTo>
                <a:cubicBezTo>
                  <a:pt x="737" y="48"/>
                  <a:pt x="735" y="47"/>
                  <a:pt x="734" y="46"/>
                </a:cubicBezTo>
                <a:cubicBezTo>
                  <a:pt x="734" y="47"/>
                  <a:pt x="733" y="48"/>
                  <a:pt x="733" y="49"/>
                </a:cubicBezTo>
                <a:cubicBezTo>
                  <a:pt x="733" y="49"/>
                  <a:pt x="731" y="51"/>
                  <a:pt x="731" y="51"/>
                </a:cubicBezTo>
                <a:cubicBezTo>
                  <a:pt x="731" y="51"/>
                  <a:pt x="729" y="49"/>
                  <a:pt x="729" y="49"/>
                </a:cubicBezTo>
                <a:cubicBezTo>
                  <a:pt x="729" y="49"/>
                  <a:pt x="731" y="47"/>
                  <a:pt x="731" y="47"/>
                </a:cubicBezTo>
                <a:cubicBezTo>
                  <a:pt x="730" y="47"/>
                  <a:pt x="729" y="45"/>
                  <a:pt x="728" y="45"/>
                </a:cubicBezTo>
                <a:cubicBezTo>
                  <a:pt x="728" y="45"/>
                  <a:pt x="727" y="47"/>
                  <a:pt x="727" y="47"/>
                </a:cubicBezTo>
                <a:cubicBezTo>
                  <a:pt x="726" y="47"/>
                  <a:pt x="725" y="46"/>
                  <a:pt x="724" y="46"/>
                </a:cubicBezTo>
                <a:cubicBezTo>
                  <a:pt x="724" y="46"/>
                  <a:pt x="723" y="44"/>
                  <a:pt x="722" y="44"/>
                </a:cubicBezTo>
                <a:cubicBezTo>
                  <a:pt x="722" y="44"/>
                  <a:pt x="721" y="46"/>
                  <a:pt x="720" y="46"/>
                </a:cubicBezTo>
                <a:cubicBezTo>
                  <a:pt x="720" y="46"/>
                  <a:pt x="719" y="44"/>
                  <a:pt x="718" y="44"/>
                </a:cubicBezTo>
                <a:cubicBezTo>
                  <a:pt x="718" y="45"/>
                  <a:pt x="717" y="47"/>
                  <a:pt x="716" y="47"/>
                </a:cubicBezTo>
                <a:cubicBezTo>
                  <a:pt x="716" y="47"/>
                  <a:pt x="715" y="45"/>
                  <a:pt x="714" y="45"/>
                </a:cubicBezTo>
                <a:cubicBezTo>
                  <a:pt x="714" y="45"/>
                  <a:pt x="713" y="47"/>
                  <a:pt x="713" y="47"/>
                </a:cubicBezTo>
                <a:cubicBezTo>
                  <a:pt x="713" y="48"/>
                  <a:pt x="715" y="48"/>
                  <a:pt x="715" y="49"/>
                </a:cubicBezTo>
                <a:cubicBezTo>
                  <a:pt x="715" y="50"/>
                  <a:pt x="713" y="50"/>
                  <a:pt x="713" y="51"/>
                </a:cubicBezTo>
                <a:cubicBezTo>
                  <a:pt x="715" y="52"/>
                  <a:pt x="716" y="53"/>
                  <a:pt x="718" y="55"/>
                </a:cubicBezTo>
                <a:cubicBezTo>
                  <a:pt x="718" y="55"/>
                  <a:pt x="719" y="56"/>
                  <a:pt x="720" y="56"/>
                </a:cubicBezTo>
                <a:cubicBezTo>
                  <a:pt x="719" y="58"/>
                  <a:pt x="717" y="59"/>
                  <a:pt x="716" y="61"/>
                </a:cubicBezTo>
                <a:cubicBezTo>
                  <a:pt x="715" y="60"/>
                  <a:pt x="713" y="58"/>
                  <a:pt x="712" y="57"/>
                </a:cubicBezTo>
                <a:cubicBezTo>
                  <a:pt x="712" y="57"/>
                  <a:pt x="714" y="56"/>
                  <a:pt x="714" y="55"/>
                </a:cubicBezTo>
                <a:cubicBezTo>
                  <a:pt x="714" y="55"/>
                  <a:pt x="712" y="54"/>
                  <a:pt x="711" y="53"/>
                </a:cubicBezTo>
                <a:cubicBezTo>
                  <a:pt x="711" y="53"/>
                  <a:pt x="710" y="52"/>
                  <a:pt x="709" y="52"/>
                </a:cubicBezTo>
                <a:cubicBezTo>
                  <a:pt x="708" y="53"/>
                  <a:pt x="707" y="55"/>
                  <a:pt x="706" y="56"/>
                </a:cubicBezTo>
                <a:cubicBezTo>
                  <a:pt x="705" y="57"/>
                  <a:pt x="705" y="58"/>
                  <a:pt x="704" y="58"/>
                </a:cubicBezTo>
                <a:cubicBezTo>
                  <a:pt x="704" y="58"/>
                  <a:pt x="702" y="57"/>
                  <a:pt x="702" y="57"/>
                </a:cubicBezTo>
                <a:cubicBezTo>
                  <a:pt x="702" y="56"/>
                  <a:pt x="700" y="55"/>
                  <a:pt x="700" y="55"/>
                </a:cubicBezTo>
                <a:cubicBezTo>
                  <a:pt x="699" y="55"/>
                  <a:pt x="698" y="57"/>
                  <a:pt x="698" y="57"/>
                </a:cubicBezTo>
                <a:cubicBezTo>
                  <a:pt x="698" y="57"/>
                  <a:pt x="696" y="56"/>
                  <a:pt x="696" y="56"/>
                </a:cubicBezTo>
                <a:cubicBezTo>
                  <a:pt x="696" y="55"/>
                  <a:pt x="697" y="53"/>
                  <a:pt x="697" y="53"/>
                </a:cubicBezTo>
                <a:cubicBezTo>
                  <a:pt x="698" y="53"/>
                  <a:pt x="699" y="55"/>
                  <a:pt x="700" y="55"/>
                </a:cubicBezTo>
                <a:cubicBezTo>
                  <a:pt x="700" y="54"/>
                  <a:pt x="701" y="53"/>
                  <a:pt x="701" y="53"/>
                </a:cubicBezTo>
                <a:cubicBezTo>
                  <a:pt x="701" y="52"/>
                  <a:pt x="699" y="51"/>
                  <a:pt x="699" y="51"/>
                </a:cubicBezTo>
                <a:cubicBezTo>
                  <a:pt x="699" y="50"/>
                  <a:pt x="697" y="50"/>
                  <a:pt x="697" y="49"/>
                </a:cubicBezTo>
                <a:cubicBezTo>
                  <a:pt x="696" y="49"/>
                  <a:pt x="695" y="48"/>
                  <a:pt x="695" y="48"/>
                </a:cubicBezTo>
                <a:cubicBezTo>
                  <a:pt x="694" y="47"/>
                  <a:pt x="693" y="47"/>
                  <a:pt x="692" y="46"/>
                </a:cubicBezTo>
                <a:cubicBezTo>
                  <a:pt x="692" y="47"/>
                  <a:pt x="691" y="47"/>
                  <a:pt x="691" y="48"/>
                </a:cubicBezTo>
                <a:cubicBezTo>
                  <a:pt x="690" y="48"/>
                  <a:pt x="689" y="50"/>
                  <a:pt x="689" y="50"/>
                </a:cubicBezTo>
                <a:cubicBezTo>
                  <a:pt x="689" y="51"/>
                  <a:pt x="691" y="52"/>
                  <a:pt x="691" y="52"/>
                </a:cubicBezTo>
                <a:cubicBezTo>
                  <a:pt x="691" y="52"/>
                  <a:pt x="690" y="54"/>
                  <a:pt x="689" y="54"/>
                </a:cubicBezTo>
                <a:cubicBezTo>
                  <a:pt x="689" y="54"/>
                  <a:pt x="688" y="53"/>
                  <a:pt x="687" y="53"/>
                </a:cubicBezTo>
                <a:cubicBezTo>
                  <a:pt x="686" y="52"/>
                  <a:pt x="686" y="51"/>
                  <a:pt x="685" y="51"/>
                </a:cubicBezTo>
                <a:cubicBezTo>
                  <a:pt x="685" y="51"/>
                  <a:pt x="683" y="49"/>
                  <a:pt x="683" y="49"/>
                </a:cubicBezTo>
                <a:cubicBezTo>
                  <a:pt x="682" y="49"/>
                  <a:pt x="681" y="51"/>
                  <a:pt x="681" y="51"/>
                </a:cubicBezTo>
                <a:cubicBezTo>
                  <a:pt x="680" y="52"/>
                  <a:pt x="680" y="53"/>
                  <a:pt x="679" y="54"/>
                </a:cubicBezTo>
                <a:cubicBezTo>
                  <a:pt x="679" y="54"/>
                  <a:pt x="678" y="56"/>
                  <a:pt x="678" y="56"/>
                </a:cubicBezTo>
                <a:cubicBezTo>
                  <a:pt x="677" y="56"/>
                  <a:pt x="676" y="54"/>
                  <a:pt x="675" y="54"/>
                </a:cubicBezTo>
                <a:cubicBezTo>
                  <a:pt x="675" y="54"/>
                  <a:pt x="674" y="53"/>
                  <a:pt x="673" y="53"/>
                </a:cubicBezTo>
                <a:cubicBezTo>
                  <a:pt x="673" y="52"/>
                  <a:pt x="672" y="55"/>
                  <a:pt x="671" y="55"/>
                </a:cubicBezTo>
                <a:cubicBezTo>
                  <a:pt x="671" y="55"/>
                  <a:pt x="670" y="53"/>
                  <a:pt x="669" y="53"/>
                </a:cubicBezTo>
                <a:cubicBezTo>
                  <a:pt x="669" y="54"/>
                  <a:pt x="668" y="55"/>
                  <a:pt x="668" y="55"/>
                </a:cubicBezTo>
                <a:cubicBezTo>
                  <a:pt x="668" y="55"/>
                  <a:pt x="665" y="54"/>
                  <a:pt x="665" y="54"/>
                </a:cubicBezTo>
                <a:cubicBezTo>
                  <a:pt x="665" y="53"/>
                  <a:pt x="667" y="52"/>
                  <a:pt x="667" y="51"/>
                </a:cubicBezTo>
                <a:cubicBezTo>
                  <a:pt x="667" y="51"/>
                  <a:pt x="668" y="50"/>
                  <a:pt x="669" y="49"/>
                </a:cubicBezTo>
                <a:cubicBezTo>
                  <a:pt x="669" y="49"/>
                  <a:pt x="670" y="47"/>
                  <a:pt x="670" y="47"/>
                </a:cubicBezTo>
                <a:cubicBezTo>
                  <a:pt x="670" y="46"/>
                  <a:pt x="668" y="46"/>
                  <a:pt x="668" y="45"/>
                </a:cubicBezTo>
                <a:cubicBezTo>
                  <a:pt x="668" y="45"/>
                  <a:pt x="670" y="43"/>
                  <a:pt x="670" y="43"/>
                </a:cubicBezTo>
                <a:cubicBezTo>
                  <a:pt x="670" y="42"/>
                  <a:pt x="668" y="42"/>
                  <a:pt x="668" y="41"/>
                </a:cubicBezTo>
                <a:cubicBezTo>
                  <a:pt x="668" y="41"/>
                  <a:pt x="666" y="40"/>
                  <a:pt x="665" y="40"/>
                </a:cubicBezTo>
                <a:cubicBezTo>
                  <a:pt x="665" y="40"/>
                  <a:pt x="664" y="41"/>
                  <a:pt x="664" y="42"/>
                </a:cubicBezTo>
                <a:cubicBezTo>
                  <a:pt x="664" y="42"/>
                  <a:pt x="666" y="43"/>
                  <a:pt x="666" y="43"/>
                </a:cubicBezTo>
                <a:cubicBezTo>
                  <a:pt x="666" y="44"/>
                  <a:pt x="665" y="45"/>
                  <a:pt x="664" y="46"/>
                </a:cubicBezTo>
                <a:cubicBezTo>
                  <a:pt x="664" y="46"/>
                  <a:pt x="663" y="47"/>
                  <a:pt x="663" y="48"/>
                </a:cubicBezTo>
                <a:cubicBezTo>
                  <a:pt x="662" y="48"/>
                  <a:pt x="665" y="49"/>
                  <a:pt x="665" y="50"/>
                </a:cubicBezTo>
                <a:cubicBezTo>
                  <a:pt x="665" y="50"/>
                  <a:pt x="663" y="51"/>
                  <a:pt x="663" y="52"/>
                </a:cubicBezTo>
                <a:cubicBezTo>
                  <a:pt x="663" y="53"/>
                  <a:pt x="661" y="53"/>
                  <a:pt x="661" y="54"/>
                </a:cubicBezTo>
                <a:cubicBezTo>
                  <a:pt x="661" y="55"/>
                  <a:pt x="663" y="55"/>
                  <a:pt x="664" y="56"/>
                </a:cubicBezTo>
                <a:cubicBezTo>
                  <a:pt x="662" y="57"/>
                  <a:pt x="661" y="59"/>
                  <a:pt x="660" y="60"/>
                </a:cubicBezTo>
                <a:cubicBezTo>
                  <a:pt x="660" y="61"/>
                  <a:pt x="659" y="62"/>
                  <a:pt x="659" y="63"/>
                </a:cubicBezTo>
                <a:cubicBezTo>
                  <a:pt x="657" y="61"/>
                  <a:pt x="656" y="60"/>
                  <a:pt x="654" y="59"/>
                </a:cubicBezTo>
                <a:cubicBezTo>
                  <a:pt x="655" y="58"/>
                  <a:pt x="655" y="58"/>
                  <a:pt x="656" y="57"/>
                </a:cubicBezTo>
                <a:cubicBezTo>
                  <a:pt x="656" y="56"/>
                  <a:pt x="657" y="55"/>
                  <a:pt x="657" y="55"/>
                </a:cubicBezTo>
                <a:cubicBezTo>
                  <a:pt x="657" y="54"/>
                  <a:pt x="655" y="53"/>
                  <a:pt x="655" y="53"/>
                </a:cubicBezTo>
                <a:cubicBezTo>
                  <a:pt x="655" y="53"/>
                  <a:pt x="653" y="52"/>
                  <a:pt x="653" y="51"/>
                </a:cubicBezTo>
                <a:cubicBezTo>
                  <a:pt x="653" y="51"/>
                  <a:pt x="655" y="50"/>
                  <a:pt x="655" y="49"/>
                </a:cubicBezTo>
                <a:cubicBezTo>
                  <a:pt x="654" y="48"/>
                  <a:pt x="653" y="48"/>
                  <a:pt x="652" y="47"/>
                </a:cubicBezTo>
                <a:cubicBezTo>
                  <a:pt x="652" y="47"/>
                  <a:pt x="651" y="46"/>
                  <a:pt x="650" y="46"/>
                </a:cubicBezTo>
                <a:cubicBezTo>
                  <a:pt x="650" y="46"/>
                  <a:pt x="649" y="47"/>
                  <a:pt x="649" y="48"/>
                </a:cubicBezTo>
                <a:cubicBezTo>
                  <a:pt x="648" y="48"/>
                  <a:pt x="647" y="50"/>
                  <a:pt x="647" y="50"/>
                </a:cubicBezTo>
                <a:cubicBezTo>
                  <a:pt x="647" y="50"/>
                  <a:pt x="649" y="51"/>
                  <a:pt x="649" y="52"/>
                </a:cubicBezTo>
                <a:cubicBezTo>
                  <a:pt x="649" y="52"/>
                  <a:pt x="648" y="53"/>
                  <a:pt x="647" y="54"/>
                </a:cubicBezTo>
                <a:cubicBezTo>
                  <a:pt x="647" y="54"/>
                  <a:pt x="646" y="56"/>
                  <a:pt x="646" y="56"/>
                </a:cubicBezTo>
                <a:cubicBezTo>
                  <a:pt x="646" y="57"/>
                  <a:pt x="648" y="57"/>
                  <a:pt x="648" y="58"/>
                </a:cubicBezTo>
                <a:cubicBezTo>
                  <a:pt x="648" y="59"/>
                  <a:pt x="646" y="59"/>
                  <a:pt x="646" y="60"/>
                </a:cubicBezTo>
                <a:cubicBezTo>
                  <a:pt x="646" y="60"/>
                  <a:pt x="644" y="59"/>
                  <a:pt x="644" y="58"/>
                </a:cubicBezTo>
                <a:cubicBezTo>
                  <a:pt x="644" y="58"/>
                  <a:pt x="646" y="57"/>
                  <a:pt x="646" y="56"/>
                </a:cubicBezTo>
                <a:cubicBezTo>
                  <a:pt x="645" y="56"/>
                  <a:pt x="644" y="55"/>
                  <a:pt x="643" y="55"/>
                </a:cubicBezTo>
                <a:cubicBezTo>
                  <a:pt x="643" y="54"/>
                  <a:pt x="642" y="53"/>
                  <a:pt x="641" y="53"/>
                </a:cubicBezTo>
                <a:cubicBezTo>
                  <a:pt x="641" y="53"/>
                  <a:pt x="639" y="51"/>
                  <a:pt x="639" y="51"/>
                </a:cubicBezTo>
                <a:cubicBezTo>
                  <a:pt x="638" y="51"/>
                  <a:pt x="638" y="53"/>
                  <a:pt x="637" y="53"/>
                </a:cubicBezTo>
                <a:cubicBezTo>
                  <a:pt x="637" y="53"/>
                  <a:pt x="636" y="51"/>
                  <a:pt x="635" y="52"/>
                </a:cubicBezTo>
                <a:cubicBezTo>
                  <a:pt x="634" y="52"/>
                  <a:pt x="634" y="54"/>
                  <a:pt x="633" y="54"/>
                </a:cubicBezTo>
                <a:cubicBezTo>
                  <a:pt x="634" y="55"/>
                  <a:pt x="635" y="55"/>
                  <a:pt x="636" y="56"/>
                </a:cubicBezTo>
                <a:cubicBezTo>
                  <a:pt x="636" y="56"/>
                  <a:pt x="634" y="57"/>
                  <a:pt x="634" y="58"/>
                </a:cubicBezTo>
                <a:cubicBezTo>
                  <a:pt x="633" y="58"/>
                  <a:pt x="632" y="59"/>
                  <a:pt x="632" y="60"/>
                </a:cubicBezTo>
                <a:cubicBezTo>
                  <a:pt x="632" y="60"/>
                  <a:pt x="634" y="61"/>
                  <a:pt x="634" y="62"/>
                </a:cubicBezTo>
                <a:cubicBezTo>
                  <a:pt x="634" y="62"/>
                  <a:pt x="633" y="64"/>
                  <a:pt x="633" y="64"/>
                </a:cubicBezTo>
                <a:cubicBezTo>
                  <a:pt x="632" y="65"/>
                  <a:pt x="631" y="65"/>
                  <a:pt x="631" y="66"/>
                </a:cubicBezTo>
                <a:cubicBezTo>
                  <a:pt x="631" y="66"/>
                  <a:pt x="629" y="65"/>
                  <a:pt x="629" y="64"/>
                </a:cubicBezTo>
                <a:cubicBezTo>
                  <a:pt x="629" y="64"/>
                  <a:pt x="631" y="63"/>
                  <a:pt x="630" y="62"/>
                </a:cubicBezTo>
                <a:cubicBezTo>
                  <a:pt x="630" y="62"/>
                  <a:pt x="628" y="61"/>
                  <a:pt x="628" y="61"/>
                </a:cubicBezTo>
                <a:cubicBezTo>
                  <a:pt x="628" y="60"/>
                  <a:pt x="626" y="60"/>
                  <a:pt x="626" y="59"/>
                </a:cubicBezTo>
                <a:cubicBezTo>
                  <a:pt x="626" y="58"/>
                  <a:pt x="628" y="57"/>
                  <a:pt x="628" y="57"/>
                </a:cubicBezTo>
                <a:cubicBezTo>
                  <a:pt x="628" y="56"/>
                  <a:pt x="629" y="55"/>
                  <a:pt x="629" y="54"/>
                </a:cubicBezTo>
                <a:cubicBezTo>
                  <a:pt x="629" y="54"/>
                  <a:pt x="627" y="53"/>
                  <a:pt x="627" y="53"/>
                </a:cubicBezTo>
                <a:cubicBezTo>
                  <a:pt x="627" y="52"/>
                  <a:pt x="629" y="51"/>
                  <a:pt x="629" y="50"/>
                </a:cubicBezTo>
                <a:cubicBezTo>
                  <a:pt x="629" y="50"/>
                  <a:pt x="627" y="49"/>
                  <a:pt x="627" y="49"/>
                </a:cubicBezTo>
                <a:cubicBezTo>
                  <a:pt x="626" y="48"/>
                  <a:pt x="625" y="48"/>
                  <a:pt x="624" y="47"/>
                </a:cubicBezTo>
                <a:cubicBezTo>
                  <a:pt x="624" y="48"/>
                  <a:pt x="623" y="49"/>
                  <a:pt x="623" y="49"/>
                </a:cubicBezTo>
                <a:cubicBezTo>
                  <a:pt x="623" y="50"/>
                  <a:pt x="625" y="51"/>
                  <a:pt x="625" y="51"/>
                </a:cubicBezTo>
                <a:cubicBezTo>
                  <a:pt x="625" y="52"/>
                  <a:pt x="624" y="53"/>
                  <a:pt x="623" y="53"/>
                </a:cubicBezTo>
                <a:cubicBezTo>
                  <a:pt x="623" y="54"/>
                  <a:pt x="622" y="55"/>
                  <a:pt x="621" y="55"/>
                </a:cubicBezTo>
                <a:cubicBezTo>
                  <a:pt x="621" y="56"/>
                  <a:pt x="624" y="57"/>
                  <a:pt x="624" y="57"/>
                </a:cubicBezTo>
                <a:cubicBezTo>
                  <a:pt x="624" y="58"/>
                  <a:pt x="622" y="59"/>
                  <a:pt x="622" y="59"/>
                </a:cubicBezTo>
                <a:cubicBezTo>
                  <a:pt x="622" y="60"/>
                  <a:pt x="621" y="61"/>
                  <a:pt x="620" y="62"/>
                </a:cubicBezTo>
                <a:cubicBezTo>
                  <a:pt x="620" y="62"/>
                  <a:pt x="618" y="60"/>
                  <a:pt x="618" y="60"/>
                </a:cubicBezTo>
                <a:cubicBezTo>
                  <a:pt x="618" y="60"/>
                  <a:pt x="620" y="58"/>
                  <a:pt x="620" y="58"/>
                </a:cubicBezTo>
                <a:cubicBezTo>
                  <a:pt x="619" y="57"/>
                  <a:pt x="618" y="56"/>
                  <a:pt x="618" y="56"/>
                </a:cubicBezTo>
                <a:cubicBezTo>
                  <a:pt x="617" y="56"/>
                  <a:pt x="616" y="54"/>
                  <a:pt x="615" y="54"/>
                </a:cubicBezTo>
                <a:cubicBezTo>
                  <a:pt x="615" y="54"/>
                  <a:pt x="614" y="56"/>
                  <a:pt x="614" y="57"/>
                </a:cubicBezTo>
                <a:cubicBezTo>
                  <a:pt x="613" y="57"/>
                  <a:pt x="612" y="58"/>
                  <a:pt x="612" y="59"/>
                </a:cubicBezTo>
                <a:cubicBezTo>
                  <a:pt x="612" y="59"/>
                  <a:pt x="614" y="60"/>
                  <a:pt x="614" y="60"/>
                </a:cubicBezTo>
                <a:cubicBezTo>
                  <a:pt x="614" y="61"/>
                  <a:pt x="616" y="62"/>
                  <a:pt x="616" y="62"/>
                </a:cubicBezTo>
                <a:cubicBezTo>
                  <a:pt x="616" y="62"/>
                  <a:pt x="615" y="64"/>
                  <a:pt x="615" y="64"/>
                </a:cubicBezTo>
                <a:cubicBezTo>
                  <a:pt x="614" y="64"/>
                  <a:pt x="613" y="62"/>
                  <a:pt x="612" y="63"/>
                </a:cubicBezTo>
                <a:cubicBezTo>
                  <a:pt x="612" y="63"/>
                  <a:pt x="611" y="65"/>
                  <a:pt x="611" y="65"/>
                </a:cubicBezTo>
                <a:cubicBezTo>
                  <a:pt x="610" y="64"/>
                  <a:pt x="609" y="64"/>
                  <a:pt x="609" y="63"/>
                </a:cubicBezTo>
                <a:cubicBezTo>
                  <a:pt x="608" y="63"/>
                  <a:pt x="606" y="62"/>
                  <a:pt x="606" y="62"/>
                </a:cubicBezTo>
                <a:cubicBezTo>
                  <a:pt x="606" y="61"/>
                  <a:pt x="608" y="60"/>
                  <a:pt x="608" y="59"/>
                </a:cubicBezTo>
                <a:cubicBezTo>
                  <a:pt x="608" y="59"/>
                  <a:pt x="606" y="58"/>
                  <a:pt x="606" y="58"/>
                </a:cubicBezTo>
                <a:cubicBezTo>
                  <a:pt x="606" y="57"/>
                  <a:pt x="608" y="56"/>
                  <a:pt x="607" y="55"/>
                </a:cubicBezTo>
                <a:cubicBezTo>
                  <a:pt x="607" y="55"/>
                  <a:pt x="605" y="54"/>
                  <a:pt x="605" y="54"/>
                </a:cubicBezTo>
                <a:cubicBezTo>
                  <a:pt x="605" y="53"/>
                  <a:pt x="607" y="52"/>
                  <a:pt x="607" y="51"/>
                </a:cubicBezTo>
                <a:cubicBezTo>
                  <a:pt x="607" y="51"/>
                  <a:pt x="609" y="49"/>
                  <a:pt x="609" y="49"/>
                </a:cubicBezTo>
                <a:cubicBezTo>
                  <a:pt x="609" y="49"/>
                  <a:pt x="606" y="48"/>
                  <a:pt x="606" y="47"/>
                </a:cubicBezTo>
                <a:cubicBezTo>
                  <a:pt x="607" y="47"/>
                  <a:pt x="608" y="46"/>
                  <a:pt x="608" y="45"/>
                </a:cubicBezTo>
                <a:cubicBezTo>
                  <a:pt x="609" y="44"/>
                  <a:pt x="609" y="44"/>
                  <a:pt x="610" y="43"/>
                </a:cubicBezTo>
                <a:cubicBezTo>
                  <a:pt x="609" y="43"/>
                  <a:pt x="608" y="41"/>
                  <a:pt x="608" y="41"/>
                </a:cubicBezTo>
                <a:cubicBezTo>
                  <a:pt x="607" y="41"/>
                  <a:pt x="607" y="43"/>
                  <a:pt x="606" y="44"/>
                </a:cubicBezTo>
                <a:cubicBezTo>
                  <a:pt x="605" y="44"/>
                  <a:pt x="604" y="42"/>
                  <a:pt x="604" y="42"/>
                </a:cubicBezTo>
                <a:cubicBezTo>
                  <a:pt x="603" y="42"/>
                  <a:pt x="602" y="44"/>
                  <a:pt x="602" y="44"/>
                </a:cubicBezTo>
                <a:cubicBezTo>
                  <a:pt x="602" y="44"/>
                  <a:pt x="604" y="46"/>
                  <a:pt x="604" y="46"/>
                </a:cubicBezTo>
                <a:cubicBezTo>
                  <a:pt x="604" y="46"/>
                  <a:pt x="603" y="48"/>
                  <a:pt x="602" y="48"/>
                </a:cubicBezTo>
                <a:cubicBezTo>
                  <a:pt x="602" y="49"/>
                  <a:pt x="601" y="50"/>
                  <a:pt x="601" y="50"/>
                </a:cubicBezTo>
                <a:cubicBezTo>
                  <a:pt x="600" y="51"/>
                  <a:pt x="600" y="52"/>
                  <a:pt x="599" y="52"/>
                </a:cubicBezTo>
                <a:cubicBezTo>
                  <a:pt x="599" y="53"/>
                  <a:pt x="597" y="51"/>
                  <a:pt x="597" y="51"/>
                </a:cubicBezTo>
                <a:cubicBezTo>
                  <a:pt x="596" y="51"/>
                  <a:pt x="596" y="53"/>
                  <a:pt x="595" y="53"/>
                </a:cubicBezTo>
                <a:cubicBezTo>
                  <a:pt x="594" y="53"/>
                  <a:pt x="594" y="55"/>
                  <a:pt x="593" y="55"/>
                </a:cubicBezTo>
                <a:cubicBezTo>
                  <a:pt x="593" y="55"/>
                  <a:pt x="591" y="53"/>
                  <a:pt x="591" y="54"/>
                </a:cubicBezTo>
                <a:cubicBezTo>
                  <a:pt x="591" y="54"/>
                  <a:pt x="590" y="55"/>
                  <a:pt x="589" y="56"/>
                </a:cubicBezTo>
                <a:cubicBezTo>
                  <a:pt x="589" y="56"/>
                  <a:pt x="588" y="57"/>
                  <a:pt x="588" y="58"/>
                </a:cubicBezTo>
                <a:cubicBezTo>
                  <a:pt x="587" y="59"/>
                  <a:pt x="587" y="59"/>
                  <a:pt x="586" y="60"/>
                </a:cubicBezTo>
                <a:cubicBezTo>
                  <a:pt x="586" y="61"/>
                  <a:pt x="585" y="62"/>
                  <a:pt x="584" y="62"/>
                </a:cubicBezTo>
                <a:cubicBezTo>
                  <a:pt x="584" y="62"/>
                  <a:pt x="586" y="64"/>
                  <a:pt x="587" y="64"/>
                </a:cubicBezTo>
                <a:cubicBezTo>
                  <a:pt x="587" y="64"/>
                  <a:pt x="588" y="62"/>
                  <a:pt x="588" y="62"/>
                </a:cubicBezTo>
                <a:cubicBezTo>
                  <a:pt x="588" y="62"/>
                  <a:pt x="590" y="63"/>
                  <a:pt x="591" y="64"/>
                </a:cubicBezTo>
                <a:cubicBezTo>
                  <a:pt x="591" y="64"/>
                  <a:pt x="589" y="66"/>
                  <a:pt x="589" y="66"/>
                </a:cubicBezTo>
                <a:cubicBezTo>
                  <a:pt x="589" y="66"/>
                  <a:pt x="587" y="64"/>
                  <a:pt x="587" y="64"/>
                </a:cubicBezTo>
                <a:cubicBezTo>
                  <a:pt x="586" y="64"/>
                  <a:pt x="586" y="66"/>
                  <a:pt x="585" y="66"/>
                </a:cubicBezTo>
                <a:cubicBezTo>
                  <a:pt x="584" y="66"/>
                  <a:pt x="583" y="65"/>
                  <a:pt x="583" y="65"/>
                </a:cubicBezTo>
                <a:cubicBezTo>
                  <a:pt x="582" y="64"/>
                  <a:pt x="580" y="63"/>
                  <a:pt x="580" y="63"/>
                </a:cubicBezTo>
                <a:cubicBezTo>
                  <a:pt x="580" y="63"/>
                  <a:pt x="582" y="61"/>
                  <a:pt x="582" y="61"/>
                </a:cubicBezTo>
                <a:cubicBezTo>
                  <a:pt x="582" y="61"/>
                  <a:pt x="584" y="59"/>
                  <a:pt x="584" y="59"/>
                </a:cubicBezTo>
                <a:cubicBezTo>
                  <a:pt x="584" y="58"/>
                  <a:pt x="582" y="57"/>
                  <a:pt x="582" y="57"/>
                </a:cubicBezTo>
                <a:cubicBezTo>
                  <a:pt x="581" y="57"/>
                  <a:pt x="580" y="59"/>
                  <a:pt x="580" y="59"/>
                </a:cubicBezTo>
                <a:cubicBezTo>
                  <a:pt x="579" y="59"/>
                  <a:pt x="578" y="58"/>
                  <a:pt x="578" y="57"/>
                </a:cubicBezTo>
                <a:cubicBezTo>
                  <a:pt x="577" y="57"/>
                  <a:pt x="576" y="56"/>
                  <a:pt x="575" y="56"/>
                </a:cubicBezTo>
                <a:cubicBezTo>
                  <a:pt x="575" y="55"/>
                  <a:pt x="577" y="54"/>
                  <a:pt x="577" y="53"/>
                </a:cubicBezTo>
                <a:cubicBezTo>
                  <a:pt x="577" y="53"/>
                  <a:pt x="579" y="51"/>
                  <a:pt x="579" y="51"/>
                </a:cubicBezTo>
                <a:cubicBezTo>
                  <a:pt x="579" y="50"/>
                  <a:pt x="577" y="50"/>
                  <a:pt x="577" y="49"/>
                </a:cubicBezTo>
                <a:cubicBezTo>
                  <a:pt x="576" y="49"/>
                  <a:pt x="575" y="48"/>
                  <a:pt x="574" y="48"/>
                </a:cubicBezTo>
                <a:cubicBezTo>
                  <a:pt x="573" y="49"/>
                  <a:pt x="572" y="51"/>
                  <a:pt x="571" y="52"/>
                </a:cubicBezTo>
                <a:cubicBezTo>
                  <a:pt x="570" y="54"/>
                  <a:pt x="569" y="55"/>
                  <a:pt x="568" y="57"/>
                </a:cubicBezTo>
                <a:cubicBezTo>
                  <a:pt x="566" y="58"/>
                  <a:pt x="565" y="60"/>
                  <a:pt x="564" y="61"/>
                </a:cubicBezTo>
                <a:cubicBezTo>
                  <a:pt x="564" y="62"/>
                  <a:pt x="563" y="63"/>
                  <a:pt x="562" y="63"/>
                </a:cubicBezTo>
                <a:cubicBezTo>
                  <a:pt x="562" y="64"/>
                  <a:pt x="561" y="65"/>
                  <a:pt x="561" y="66"/>
                </a:cubicBezTo>
                <a:cubicBezTo>
                  <a:pt x="561" y="66"/>
                  <a:pt x="559" y="64"/>
                  <a:pt x="559" y="64"/>
                </a:cubicBezTo>
                <a:cubicBezTo>
                  <a:pt x="558" y="63"/>
                  <a:pt x="560" y="62"/>
                  <a:pt x="560" y="62"/>
                </a:cubicBezTo>
                <a:cubicBezTo>
                  <a:pt x="559" y="61"/>
                  <a:pt x="559" y="60"/>
                  <a:pt x="558" y="60"/>
                </a:cubicBezTo>
                <a:cubicBezTo>
                  <a:pt x="557" y="60"/>
                  <a:pt x="556" y="58"/>
                  <a:pt x="556" y="58"/>
                </a:cubicBezTo>
                <a:cubicBezTo>
                  <a:pt x="555" y="58"/>
                  <a:pt x="555" y="61"/>
                  <a:pt x="554" y="60"/>
                </a:cubicBezTo>
                <a:cubicBezTo>
                  <a:pt x="553" y="60"/>
                  <a:pt x="553" y="59"/>
                  <a:pt x="552" y="59"/>
                </a:cubicBezTo>
                <a:cubicBezTo>
                  <a:pt x="551" y="59"/>
                  <a:pt x="551" y="61"/>
                  <a:pt x="550" y="61"/>
                </a:cubicBezTo>
                <a:cubicBezTo>
                  <a:pt x="550" y="61"/>
                  <a:pt x="548" y="60"/>
                  <a:pt x="548" y="59"/>
                </a:cubicBezTo>
                <a:cubicBezTo>
                  <a:pt x="547" y="59"/>
                  <a:pt x="546" y="58"/>
                  <a:pt x="546" y="58"/>
                </a:cubicBezTo>
                <a:cubicBezTo>
                  <a:pt x="546" y="58"/>
                  <a:pt x="547" y="56"/>
                  <a:pt x="547" y="55"/>
                </a:cubicBezTo>
                <a:cubicBezTo>
                  <a:pt x="548" y="55"/>
                  <a:pt x="549" y="54"/>
                  <a:pt x="549" y="53"/>
                </a:cubicBezTo>
                <a:cubicBezTo>
                  <a:pt x="549" y="53"/>
                  <a:pt x="547" y="51"/>
                  <a:pt x="547" y="51"/>
                </a:cubicBezTo>
                <a:cubicBezTo>
                  <a:pt x="546" y="51"/>
                  <a:pt x="546" y="54"/>
                  <a:pt x="545" y="54"/>
                </a:cubicBezTo>
                <a:cubicBezTo>
                  <a:pt x="544" y="54"/>
                  <a:pt x="544" y="52"/>
                  <a:pt x="543" y="52"/>
                </a:cubicBezTo>
                <a:cubicBezTo>
                  <a:pt x="541" y="51"/>
                  <a:pt x="540" y="50"/>
                  <a:pt x="538" y="49"/>
                </a:cubicBezTo>
                <a:cubicBezTo>
                  <a:pt x="538" y="49"/>
                  <a:pt x="537" y="50"/>
                  <a:pt x="537" y="51"/>
                </a:cubicBezTo>
                <a:cubicBezTo>
                  <a:pt x="537" y="51"/>
                  <a:pt x="539" y="52"/>
                  <a:pt x="539" y="53"/>
                </a:cubicBezTo>
                <a:cubicBezTo>
                  <a:pt x="539" y="53"/>
                  <a:pt x="541" y="54"/>
                  <a:pt x="541" y="54"/>
                </a:cubicBezTo>
                <a:cubicBezTo>
                  <a:pt x="541" y="55"/>
                  <a:pt x="540" y="56"/>
                  <a:pt x="539" y="56"/>
                </a:cubicBezTo>
                <a:cubicBezTo>
                  <a:pt x="540" y="57"/>
                  <a:pt x="541" y="58"/>
                  <a:pt x="542" y="58"/>
                </a:cubicBezTo>
                <a:cubicBezTo>
                  <a:pt x="542" y="58"/>
                  <a:pt x="540" y="60"/>
                  <a:pt x="540" y="60"/>
                </a:cubicBezTo>
                <a:cubicBezTo>
                  <a:pt x="540" y="60"/>
                  <a:pt x="538" y="59"/>
                  <a:pt x="538" y="59"/>
                </a:cubicBezTo>
                <a:cubicBezTo>
                  <a:pt x="537" y="58"/>
                  <a:pt x="536" y="57"/>
                  <a:pt x="536" y="57"/>
                </a:cubicBezTo>
                <a:cubicBezTo>
                  <a:pt x="535" y="56"/>
                  <a:pt x="534" y="56"/>
                  <a:pt x="533" y="55"/>
                </a:cubicBezTo>
                <a:cubicBezTo>
                  <a:pt x="533" y="55"/>
                  <a:pt x="531" y="53"/>
                  <a:pt x="531" y="54"/>
                </a:cubicBezTo>
                <a:cubicBezTo>
                  <a:pt x="531" y="54"/>
                  <a:pt x="529" y="56"/>
                  <a:pt x="529" y="56"/>
                </a:cubicBezTo>
                <a:cubicBezTo>
                  <a:pt x="529" y="56"/>
                  <a:pt x="532" y="57"/>
                  <a:pt x="532" y="57"/>
                </a:cubicBezTo>
                <a:cubicBezTo>
                  <a:pt x="532" y="58"/>
                  <a:pt x="530" y="59"/>
                  <a:pt x="530" y="60"/>
                </a:cubicBezTo>
                <a:cubicBezTo>
                  <a:pt x="530" y="60"/>
                  <a:pt x="529" y="61"/>
                  <a:pt x="528" y="62"/>
                </a:cubicBezTo>
                <a:cubicBezTo>
                  <a:pt x="528" y="63"/>
                  <a:pt x="527" y="63"/>
                  <a:pt x="526" y="64"/>
                </a:cubicBezTo>
                <a:cubicBezTo>
                  <a:pt x="526" y="64"/>
                  <a:pt x="525" y="66"/>
                  <a:pt x="525" y="66"/>
                </a:cubicBezTo>
                <a:cubicBezTo>
                  <a:pt x="525" y="66"/>
                  <a:pt x="523" y="65"/>
                  <a:pt x="523" y="65"/>
                </a:cubicBezTo>
                <a:cubicBezTo>
                  <a:pt x="522" y="64"/>
                  <a:pt x="524" y="63"/>
                  <a:pt x="524" y="62"/>
                </a:cubicBezTo>
                <a:cubicBezTo>
                  <a:pt x="524" y="62"/>
                  <a:pt x="526" y="61"/>
                  <a:pt x="526" y="60"/>
                </a:cubicBezTo>
                <a:cubicBezTo>
                  <a:pt x="526" y="60"/>
                  <a:pt x="524" y="59"/>
                  <a:pt x="524" y="59"/>
                </a:cubicBezTo>
                <a:cubicBezTo>
                  <a:pt x="523" y="58"/>
                  <a:pt x="522" y="57"/>
                  <a:pt x="522" y="57"/>
                </a:cubicBezTo>
                <a:cubicBezTo>
                  <a:pt x="521" y="57"/>
                  <a:pt x="520" y="59"/>
                  <a:pt x="520" y="59"/>
                </a:cubicBezTo>
                <a:cubicBezTo>
                  <a:pt x="519" y="60"/>
                  <a:pt x="519" y="61"/>
                  <a:pt x="518" y="61"/>
                </a:cubicBezTo>
                <a:cubicBezTo>
                  <a:pt x="517" y="63"/>
                  <a:pt x="516" y="64"/>
                  <a:pt x="515" y="66"/>
                </a:cubicBezTo>
                <a:cubicBezTo>
                  <a:pt x="513" y="65"/>
                  <a:pt x="512" y="64"/>
                  <a:pt x="510" y="62"/>
                </a:cubicBezTo>
                <a:cubicBezTo>
                  <a:pt x="511" y="61"/>
                  <a:pt x="512" y="59"/>
                  <a:pt x="514" y="58"/>
                </a:cubicBezTo>
                <a:cubicBezTo>
                  <a:pt x="515" y="56"/>
                  <a:pt x="516" y="55"/>
                  <a:pt x="517" y="53"/>
                </a:cubicBezTo>
                <a:cubicBezTo>
                  <a:pt x="516" y="53"/>
                  <a:pt x="515" y="52"/>
                  <a:pt x="515" y="52"/>
                </a:cubicBezTo>
                <a:cubicBezTo>
                  <a:pt x="514" y="52"/>
                  <a:pt x="514" y="54"/>
                  <a:pt x="513" y="54"/>
                </a:cubicBezTo>
                <a:cubicBezTo>
                  <a:pt x="512" y="54"/>
                  <a:pt x="512" y="52"/>
                  <a:pt x="511" y="52"/>
                </a:cubicBezTo>
                <a:cubicBezTo>
                  <a:pt x="510" y="52"/>
                  <a:pt x="510" y="54"/>
                  <a:pt x="509" y="54"/>
                </a:cubicBezTo>
                <a:cubicBezTo>
                  <a:pt x="509" y="55"/>
                  <a:pt x="508" y="53"/>
                  <a:pt x="507" y="53"/>
                </a:cubicBezTo>
                <a:cubicBezTo>
                  <a:pt x="506" y="53"/>
                  <a:pt x="506" y="55"/>
                  <a:pt x="505" y="55"/>
                </a:cubicBezTo>
                <a:cubicBezTo>
                  <a:pt x="505" y="55"/>
                  <a:pt x="503" y="53"/>
                  <a:pt x="503" y="53"/>
                </a:cubicBezTo>
                <a:cubicBezTo>
                  <a:pt x="502" y="54"/>
                  <a:pt x="502" y="55"/>
                  <a:pt x="501" y="56"/>
                </a:cubicBezTo>
                <a:cubicBezTo>
                  <a:pt x="501" y="56"/>
                  <a:pt x="500" y="57"/>
                  <a:pt x="500" y="58"/>
                </a:cubicBezTo>
                <a:cubicBezTo>
                  <a:pt x="499" y="57"/>
                  <a:pt x="498" y="57"/>
                  <a:pt x="497" y="56"/>
                </a:cubicBezTo>
                <a:cubicBezTo>
                  <a:pt x="497" y="56"/>
                  <a:pt x="495" y="55"/>
                  <a:pt x="495" y="54"/>
                </a:cubicBezTo>
                <a:cubicBezTo>
                  <a:pt x="495" y="54"/>
                  <a:pt x="497" y="53"/>
                  <a:pt x="497" y="52"/>
                </a:cubicBezTo>
                <a:cubicBezTo>
                  <a:pt x="497" y="52"/>
                  <a:pt x="495" y="51"/>
                  <a:pt x="495" y="50"/>
                </a:cubicBezTo>
                <a:cubicBezTo>
                  <a:pt x="495" y="50"/>
                  <a:pt x="496" y="49"/>
                  <a:pt x="496" y="48"/>
                </a:cubicBezTo>
                <a:cubicBezTo>
                  <a:pt x="496" y="47"/>
                  <a:pt x="494" y="47"/>
                  <a:pt x="494" y="47"/>
                </a:cubicBezTo>
                <a:cubicBezTo>
                  <a:pt x="493" y="48"/>
                  <a:pt x="492" y="49"/>
                  <a:pt x="491" y="51"/>
                </a:cubicBezTo>
                <a:cubicBezTo>
                  <a:pt x="491" y="52"/>
                  <a:pt x="492" y="52"/>
                  <a:pt x="493" y="53"/>
                </a:cubicBezTo>
                <a:cubicBezTo>
                  <a:pt x="493" y="53"/>
                  <a:pt x="495" y="54"/>
                  <a:pt x="495" y="54"/>
                </a:cubicBezTo>
                <a:cubicBezTo>
                  <a:pt x="495" y="55"/>
                  <a:pt x="493" y="56"/>
                  <a:pt x="493" y="57"/>
                </a:cubicBezTo>
                <a:cubicBezTo>
                  <a:pt x="493" y="57"/>
                  <a:pt x="496" y="58"/>
                  <a:pt x="496" y="58"/>
                </a:cubicBezTo>
                <a:cubicBezTo>
                  <a:pt x="496" y="59"/>
                  <a:pt x="494" y="61"/>
                  <a:pt x="494" y="61"/>
                </a:cubicBezTo>
                <a:cubicBezTo>
                  <a:pt x="493" y="61"/>
                  <a:pt x="492" y="59"/>
                  <a:pt x="492" y="59"/>
                </a:cubicBezTo>
                <a:cubicBezTo>
                  <a:pt x="492" y="58"/>
                  <a:pt x="490" y="58"/>
                  <a:pt x="489" y="57"/>
                </a:cubicBezTo>
                <a:cubicBezTo>
                  <a:pt x="489" y="57"/>
                  <a:pt x="491" y="55"/>
                  <a:pt x="491" y="55"/>
                </a:cubicBezTo>
                <a:cubicBezTo>
                  <a:pt x="491" y="54"/>
                  <a:pt x="490" y="54"/>
                  <a:pt x="489" y="53"/>
                </a:cubicBezTo>
                <a:cubicBezTo>
                  <a:pt x="489" y="53"/>
                  <a:pt x="487" y="51"/>
                  <a:pt x="487" y="52"/>
                </a:cubicBezTo>
                <a:cubicBezTo>
                  <a:pt x="486" y="52"/>
                  <a:pt x="485" y="54"/>
                  <a:pt x="485" y="54"/>
                </a:cubicBezTo>
                <a:cubicBezTo>
                  <a:pt x="484" y="54"/>
                  <a:pt x="483" y="52"/>
                  <a:pt x="483" y="52"/>
                </a:cubicBezTo>
                <a:cubicBezTo>
                  <a:pt x="482" y="52"/>
                  <a:pt x="481" y="51"/>
                  <a:pt x="481" y="50"/>
                </a:cubicBezTo>
                <a:cubicBezTo>
                  <a:pt x="481" y="50"/>
                  <a:pt x="482" y="48"/>
                  <a:pt x="482" y="48"/>
                </a:cubicBezTo>
                <a:cubicBezTo>
                  <a:pt x="483" y="47"/>
                  <a:pt x="483" y="47"/>
                  <a:pt x="484" y="46"/>
                </a:cubicBezTo>
                <a:cubicBezTo>
                  <a:pt x="484" y="45"/>
                  <a:pt x="486" y="44"/>
                  <a:pt x="486" y="44"/>
                </a:cubicBezTo>
                <a:cubicBezTo>
                  <a:pt x="486" y="43"/>
                  <a:pt x="484" y="42"/>
                  <a:pt x="483" y="42"/>
                </a:cubicBezTo>
                <a:cubicBezTo>
                  <a:pt x="483" y="43"/>
                  <a:pt x="482" y="43"/>
                  <a:pt x="482" y="44"/>
                </a:cubicBezTo>
                <a:cubicBezTo>
                  <a:pt x="481" y="44"/>
                  <a:pt x="480" y="46"/>
                  <a:pt x="480" y="46"/>
                </a:cubicBezTo>
                <a:cubicBezTo>
                  <a:pt x="480" y="46"/>
                  <a:pt x="478" y="45"/>
                  <a:pt x="478" y="45"/>
                </a:cubicBezTo>
                <a:cubicBezTo>
                  <a:pt x="478" y="45"/>
                  <a:pt x="476" y="43"/>
                  <a:pt x="476" y="43"/>
                </a:cubicBezTo>
                <a:cubicBezTo>
                  <a:pt x="475" y="43"/>
                  <a:pt x="474" y="45"/>
                  <a:pt x="474" y="45"/>
                </a:cubicBezTo>
                <a:cubicBezTo>
                  <a:pt x="473" y="46"/>
                  <a:pt x="473" y="47"/>
                  <a:pt x="472" y="47"/>
                </a:cubicBezTo>
                <a:cubicBezTo>
                  <a:pt x="472" y="48"/>
                  <a:pt x="471" y="49"/>
                  <a:pt x="470" y="50"/>
                </a:cubicBezTo>
                <a:cubicBezTo>
                  <a:pt x="470" y="50"/>
                  <a:pt x="473" y="51"/>
                  <a:pt x="473" y="51"/>
                </a:cubicBezTo>
                <a:cubicBezTo>
                  <a:pt x="473" y="52"/>
                  <a:pt x="471" y="53"/>
                  <a:pt x="471" y="54"/>
                </a:cubicBezTo>
                <a:cubicBezTo>
                  <a:pt x="470" y="54"/>
                  <a:pt x="470" y="55"/>
                  <a:pt x="469" y="56"/>
                </a:cubicBezTo>
                <a:cubicBezTo>
                  <a:pt x="469" y="57"/>
                  <a:pt x="468" y="57"/>
                  <a:pt x="468" y="58"/>
                </a:cubicBezTo>
                <a:cubicBezTo>
                  <a:pt x="467" y="58"/>
                  <a:pt x="466" y="60"/>
                  <a:pt x="466" y="60"/>
                </a:cubicBezTo>
                <a:cubicBezTo>
                  <a:pt x="466" y="60"/>
                  <a:pt x="464" y="59"/>
                  <a:pt x="464" y="59"/>
                </a:cubicBezTo>
                <a:cubicBezTo>
                  <a:pt x="464" y="58"/>
                  <a:pt x="466" y="57"/>
                  <a:pt x="465" y="56"/>
                </a:cubicBezTo>
                <a:cubicBezTo>
                  <a:pt x="465" y="56"/>
                  <a:pt x="463" y="55"/>
                  <a:pt x="463" y="55"/>
                </a:cubicBezTo>
                <a:cubicBezTo>
                  <a:pt x="464" y="54"/>
                  <a:pt x="464" y="53"/>
                  <a:pt x="465" y="52"/>
                </a:cubicBezTo>
                <a:cubicBezTo>
                  <a:pt x="465" y="52"/>
                  <a:pt x="466" y="51"/>
                  <a:pt x="467" y="50"/>
                </a:cubicBezTo>
                <a:cubicBezTo>
                  <a:pt x="467" y="50"/>
                  <a:pt x="468" y="48"/>
                  <a:pt x="468" y="48"/>
                </a:cubicBezTo>
                <a:cubicBezTo>
                  <a:pt x="468" y="48"/>
                  <a:pt x="466" y="47"/>
                  <a:pt x="466" y="46"/>
                </a:cubicBezTo>
                <a:cubicBezTo>
                  <a:pt x="465" y="46"/>
                  <a:pt x="464" y="45"/>
                  <a:pt x="464" y="45"/>
                </a:cubicBezTo>
                <a:cubicBezTo>
                  <a:pt x="464" y="45"/>
                  <a:pt x="462" y="46"/>
                  <a:pt x="462" y="47"/>
                </a:cubicBezTo>
                <a:cubicBezTo>
                  <a:pt x="462" y="47"/>
                  <a:pt x="464" y="48"/>
                  <a:pt x="464" y="49"/>
                </a:cubicBezTo>
                <a:cubicBezTo>
                  <a:pt x="464" y="49"/>
                  <a:pt x="463" y="51"/>
                  <a:pt x="463" y="51"/>
                </a:cubicBezTo>
                <a:cubicBezTo>
                  <a:pt x="462" y="51"/>
                  <a:pt x="460" y="49"/>
                  <a:pt x="460" y="49"/>
                </a:cubicBezTo>
                <a:cubicBezTo>
                  <a:pt x="460" y="49"/>
                  <a:pt x="459" y="51"/>
                  <a:pt x="459" y="51"/>
                </a:cubicBezTo>
                <a:cubicBezTo>
                  <a:pt x="459" y="52"/>
                  <a:pt x="461" y="52"/>
                  <a:pt x="461" y="53"/>
                </a:cubicBezTo>
                <a:cubicBezTo>
                  <a:pt x="461" y="54"/>
                  <a:pt x="459" y="54"/>
                  <a:pt x="459" y="55"/>
                </a:cubicBezTo>
                <a:cubicBezTo>
                  <a:pt x="458" y="57"/>
                  <a:pt x="457" y="58"/>
                  <a:pt x="456" y="60"/>
                </a:cubicBezTo>
                <a:cubicBezTo>
                  <a:pt x="455" y="60"/>
                  <a:pt x="454" y="62"/>
                  <a:pt x="454" y="62"/>
                </a:cubicBezTo>
                <a:cubicBezTo>
                  <a:pt x="454" y="62"/>
                  <a:pt x="452" y="60"/>
                  <a:pt x="452" y="60"/>
                </a:cubicBezTo>
                <a:cubicBezTo>
                  <a:pt x="452" y="60"/>
                  <a:pt x="453" y="58"/>
                  <a:pt x="454" y="58"/>
                </a:cubicBezTo>
                <a:cubicBezTo>
                  <a:pt x="454" y="57"/>
                  <a:pt x="455" y="56"/>
                  <a:pt x="455" y="56"/>
                </a:cubicBezTo>
                <a:cubicBezTo>
                  <a:pt x="456" y="55"/>
                  <a:pt x="456" y="54"/>
                  <a:pt x="457" y="53"/>
                </a:cubicBezTo>
                <a:cubicBezTo>
                  <a:pt x="456" y="53"/>
                  <a:pt x="455" y="52"/>
                  <a:pt x="455" y="52"/>
                </a:cubicBezTo>
                <a:cubicBezTo>
                  <a:pt x="454" y="52"/>
                  <a:pt x="453" y="50"/>
                  <a:pt x="452" y="50"/>
                </a:cubicBezTo>
                <a:cubicBezTo>
                  <a:pt x="452" y="50"/>
                  <a:pt x="454" y="48"/>
                  <a:pt x="454" y="48"/>
                </a:cubicBezTo>
                <a:cubicBezTo>
                  <a:pt x="455" y="47"/>
                  <a:pt x="455" y="46"/>
                  <a:pt x="456" y="46"/>
                </a:cubicBezTo>
                <a:cubicBezTo>
                  <a:pt x="456" y="45"/>
                  <a:pt x="457" y="44"/>
                  <a:pt x="458" y="43"/>
                </a:cubicBezTo>
                <a:cubicBezTo>
                  <a:pt x="458" y="43"/>
                  <a:pt x="455" y="42"/>
                  <a:pt x="455" y="42"/>
                </a:cubicBezTo>
                <a:cubicBezTo>
                  <a:pt x="455" y="41"/>
                  <a:pt x="457" y="40"/>
                  <a:pt x="457" y="39"/>
                </a:cubicBezTo>
                <a:cubicBezTo>
                  <a:pt x="457" y="39"/>
                  <a:pt x="455" y="38"/>
                  <a:pt x="455" y="38"/>
                </a:cubicBezTo>
                <a:cubicBezTo>
                  <a:pt x="455" y="38"/>
                  <a:pt x="453" y="39"/>
                  <a:pt x="453" y="40"/>
                </a:cubicBezTo>
                <a:cubicBezTo>
                  <a:pt x="453" y="41"/>
                  <a:pt x="455" y="41"/>
                  <a:pt x="455" y="42"/>
                </a:cubicBezTo>
                <a:cubicBezTo>
                  <a:pt x="455" y="42"/>
                  <a:pt x="454" y="43"/>
                  <a:pt x="454" y="44"/>
                </a:cubicBezTo>
                <a:cubicBezTo>
                  <a:pt x="453" y="45"/>
                  <a:pt x="453" y="45"/>
                  <a:pt x="452" y="46"/>
                </a:cubicBezTo>
                <a:cubicBezTo>
                  <a:pt x="452" y="46"/>
                  <a:pt x="451" y="48"/>
                  <a:pt x="450" y="48"/>
                </a:cubicBezTo>
                <a:cubicBezTo>
                  <a:pt x="450" y="48"/>
                  <a:pt x="448" y="47"/>
                  <a:pt x="448" y="47"/>
                </a:cubicBezTo>
                <a:cubicBezTo>
                  <a:pt x="448" y="47"/>
                  <a:pt x="446" y="49"/>
                  <a:pt x="446" y="49"/>
                </a:cubicBezTo>
                <a:cubicBezTo>
                  <a:pt x="446" y="49"/>
                  <a:pt x="449" y="50"/>
                  <a:pt x="449" y="51"/>
                </a:cubicBezTo>
                <a:cubicBezTo>
                  <a:pt x="448" y="51"/>
                  <a:pt x="447" y="52"/>
                  <a:pt x="447" y="53"/>
                </a:cubicBezTo>
                <a:cubicBezTo>
                  <a:pt x="447" y="53"/>
                  <a:pt x="445" y="55"/>
                  <a:pt x="445" y="55"/>
                </a:cubicBezTo>
                <a:cubicBezTo>
                  <a:pt x="445" y="55"/>
                  <a:pt x="443" y="53"/>
                  <a:pt x="443" y="53"/>
                </a:cubicBezTo>
                <a:cubicBezTo>
                  <a:pt x="443" y="54"/>
                  <a:pt x="441" y="55"/>
                  <a:pt x="441" y="56"/>
                </a:cubicBezTo>
                <a:cubicBezTo>
                  <a:pt x="441" y="56"/>
                  <a:pt x="443" y="57"/>
                  <a:pt x="443" y="57"/>
                </a:cubicBezTo>
                <a:cubicBezTo>
                  <a:pt x="444" y="58"/>
                  <a:pt x="442" y="59"/>
                  <a:pt x="442" y="60"/>
                </a:cubicBezTo>
                <a:cubicBezTo>
                  <a:pt x="442" y="60"/>
                  <a:pt x="444" y="61"/>
                  <a:pt x="444" y="61"/>
                </a:cubicBezTo>
                <a:cubicBezTo>
                  <a:pt x="444" y="62"/>
                  <a:pt x="443" y="63"/>
                  <a:pt x="442" y="63"/>
                </a:cubicBezTo>
                <a:cubicBezTo>
                  <a:pt x="442" y="64"/>
                  <a:pt x="441" y="62"/>
                  <a:pt x="440" y="62"/>
                </a:cubicBezTo>
                <a:cubicBezTo>
                  <a:pt x="439" y="62"/>
                  <a:pt x="439" y="64"/>
                  <a:pt x="438" y="64"/>
                </a:cubicBezTo>
                <a:cubicBezTo>
                  <a:pt x="438" y="64"/>
                  <a:pt x="437" y="62"/>
                  <a:pt x="436" y="62"/>
                </a:cubicBezTo>
                <a:cubicBezTo>
                  <a:pt x="436" y="62"/>
                  <a:pt x="435" y="64"/>
                  <a:pt x="434" y="65"/>
                </a:cubicBezTo>
                <a:cubicBezTo>
                  <a:pt x="434" y="65"/>
                  <a:pt x="432" y="63"/>
                  <a:pt x="432" y="63"/>
                </a:cubicBezTo>
                <a:cubicBezTo>
                  <a:pt x="432" y="63"/>
                  <a:pt x="434" y="61"/>
                  <a:pt x="434" y="61"/>
                </a:cubicBezTo>
                <a:cubicBezTo>
                  <a:pt x="434" y="60"/>
                  <a:pt x="432" y="59"/>
                  <a:pt x="432" y="59"/>
                </a:cubicBezTo>
                <a:cubicBezTo>
                  <a:pt x="432" y="59"/>
                  <a:pt x="430" y="61"/>
                  <a:pt x="430" y="61"/>
                </a:cubicBezTo>
                <a:cubicBezTo>
                  <a:pt x="430" y="62"/>
                  <a:pt x="432" y="62"/>
                  <a:pt x="432" y="63"/>
                </a:cubicBezTo>
                <a:cubicBezTo>
                  <a:pt x="432" y="63"/>
                  <a:pt x="430" y="64"/>
                  <a:pt x="430" y="65"/>
                </a:cubicBezTo>
                <a:cubicBezTo>
                  <a:pt x="430" y="65"/>
                  <a:pt x="433" y="67"/>
                  <a:pt x="433" y="67"/>
                </a:cubicBezTo>
                <a:cubicBezTo>
                  <a:pt x="432" y="67"/>
                  <a:pt x="432" y="69"/>
                  <a:pt x="431" y="69"/>
                </a:cubicBezTo>
                <a:cubicBezTo>
                  <a:pt x="430" y="69"/>
                  <a:pt x="429" y="67"/>
                  <a:pt x="429" y="67"/>
                </a:cubicBezTo>
                <a:cubicBezTo>
                  <a:pt x="429" y="67"/>
                  <a:pt x="427" y="66"/>
                  <a:pt x="427" y="66"/>
                </a:cubicBezTo>
                <a:cubicBezTo>
                  <a:pt x="426" y="65"/>
                  <a:pt x="428" y="64"/>
                  <a:pt x="428" y="63"/>
                </a:cubicBezTo>
                <a:cubicBezTo>
                  <a:pt x="428" y="63"/>
                  <a:pt x="426" y="62"/>
                  <a:pt x="426" y="62"/>
                </a:cubicBezTo>
                <a:cubicBezTo>
                  <a:pt x="426" y="61"/>
                  <a:pt x="428" y="60"/>
                  <a:pt x="428" y="59"/>
                </a:cubicBezTo>
                <a:cubicBezTo>
                  <a:pt x="428" y="59"/>
                  <a:pt x="426" y="58"/>
                  <a:pt x="425" y="58"/>
                </a:cubicBezTo>
                <a:cubicBezTo>
                  <a:pt x="425" y="58"/>
                  <a:pt x="423" y="56"/>
                  <a:pt x="423" y="56"/>
                </a:cubicBezTo>
                <a:cubicBezTo>
                  <a:pt x="423" y="56"/>
                  <a:pt x="425" y="54"/>
                  <a:pt x="425" y="54"/>
                </a:cubicBezTo>
                <a:cubicBezTo>
                  <a:pt x="425" y="53"/>
                  <a:pt x="423" y="52"/>
                  <a:pt x="423" y="52"/>
                </a:cubicBezTo>
                <a:cubicBezTo>
                  <a:pt x="422" y="52"/>
                  <a:pt x="421" y="51"/>
                  <a:pt x="420" y="50"/>
                </a:cubicBezTo>
                <a:cubicBezTo>
                  <a:pt x="420" y="50"/>
                  <a:pt x="418" y="49"/>
                  <a:pt x="418" y="49"/>
                </a:cubicBezTo>
                <a:cubicBezTo>
                  <a:pt x="418" y="48"/>
                  <a:pt x="420" y="47"/>
                  <a:pt x="420" y="46"/>
                </a:cubicBezTo>
                <a:cubicBezTo>
                  <a:pt x="420" y="46"/>
                  <a:pt x="418" y="45"/>
                  <a:pt x="418" y="45"/>
                </a:cubicBezTo>
                <a:cubicBezTo>
                  <a:pt x="417" y="45"/>
                  <a:pt x="416" y="47"/>
                  <a:pt x="416" y="47"/>
                </a:cubicBezTo>
                <a:cubicBezTo>
                  <a:pt x="416" y="47"/>
                  <a:pt x="418" y="48"/>
                  <a:pt x="418" y="49"/>
                </a:cubicBezTo>
                <a:cubicBezTo>
                  <a:pt x="418" y="49"/>
                  <a:pt x="417" y="50"/>
                  <a:pt x="417" y="51"/>
                </a:cubicBezTo>
                <a:cubicBezTo>
                  <a:pt x="416" y="51"/>
                  <a:pt x="415" y="52"/>
                  <a:pt x="415" y="53"/>
                </a:cubicBezTo>
                <a:cubicBezTo>
                  <a:pt x="415" y="54"/>
                  <a:pt x="413" y="55"/>
                  <a:pt x="413" y="55"/>
                </a:cubicBezTo>
                <a:cubicBezTo>
                  <a:pt x="413" y="56"/>
                  <a:pt x="415" y="57"/>
                  <a:pt x="415" y="57"/>
                </a:cubicBezTo>
                <a:cubicBezTo>
                  <a:pt x="415" y="58"/>
                  <a:pt x="414" y="59"/>
                  <a:pt x="414" y="59"/>
                </a:cubicBezTo>
                <a:cubicBezTo>
                  <a:pt x="413" y="60"/>
                  <a:pt x="413" y="61"/>
                  <a:pt x="412" y="62"/>
                </a:cubicBezTo>
                <a:cubicBezTo>
                  <a:pt x="411" y="63"/>
                  <a:pt x="410" y="65"/>
                  <a:pt x="409" y="66"/>
                </a:cubicBezTo>
                <a:cubicBezTo>
                  <a:pt x="407" y="65"/>
                  <a:pt x="406" y="64"/>
                  <a:pt x="404" y="63"/>
                </a:cubicBezTo>
                <a:cubicBezTo>
                  <a:pt x="404" y="62"/>
                  <a:pt x="402" y="62"/>
                  <a:pt x="402" y="61"/>
                </a:cubicBezTo>
                <a:cubicBezTo>
                  <a:pt x="402" y="60"/>
                  <a:pt x="404" y="59"/>
                  <a:pt x="404" y="59"/>
                </a:cubicBezTo>
                <a:cubicBezTo>
                  <a:pt x="403" y="58"/>
                  <a:pt x="401" y="58"/>
                  <a:pt x="401" y="57"/>
                </a:cubicBezTo>
                <a:cubicBezTo>
                  <a:pt x="401" y="57"/>
                  <a:pt x="403" y="55"/>
                  <a:pt x="403" y="55"/>
                </a:cubicBezTo>
                <a:cubicBezTo>
                  <a:pt x="403" y="54"/>
                  <a:pt x="401" y="53"/>
                  <a:pt x="401" y="53"/>
                </a:cubicBezTo>
                <a:cubicBezTo>
                  <a:pt x="400" y="53"/>
                  <a:pt x="399" y="55"/>
                  <a:pt x="399" y="55"/>
                </a:cubicBezTo>
                <a:cubicBezTo>
                  <a:pt x="399" y="55"/>
                  <a:pt x="398" y="58"/>
                  <a:pt x="397" y="57"/>
                </a:cubicBezTo>
                <a:cubicBezTo>
                  <a:pt x="397" y="57"/>
                  <a:pt x="395" y="56"/>
                  <a:pt x="395" y="56"/>
                </a:cubicBezTo>
                <a:cubicBezTo>
                  <a:pt x="395" y="55"/>
                  <a:pt x="397" y="54"/>
                  <a:pt x="397" y="54"/>
                </a:cubicBezTo>
                <a:cubicBezTo>
                  <a:pt x="397" y="53"/>
                  <a:pt x="395" y="53"/>
                  <a:pt x="395" y="52"/>
                </a:cubicBezTo>
                <a:cubicBezTo>
                  <a:pt x="393" y="53"/>
                  <a:pt x="392" y="55"/>
                  <a:pt x="391" y="56"/>
                </a:cubicBezTo>
                <a:cubicBezTo>
                  <a:pt x="391" y="57"/>
                  <a:pt x="390" y="58"/>
                  <a:pt x="390" y="59"/>
                </a:cubicBezTo>
                <a:cubicBezTo>
                  <a:pt x="389" y="59"/>
                  <a:pt x="392" y="60"/>
                  <a:pt x="392" y="60"/>
                </a:cubicBezTo>
                <a:cubicBezTo>
                  <a:pt x="392" y="61"/>
                  <a:pt x="390" y="62"/>
                  <a:pt x="390" y="62"/>
                </a:cubicBezTo>
                <a:cubicBezTo>
                  <a:pt x="390" y="63"/>
                  <a:pt x="389" y="65"/>
                  <a:pt x="388" y="65"/>
                </a:cubicBezTo>
                <a:cubicBezTo>
                  <a:pt x="388" y="65"/>
                  <a:pt x="386" y="63"/>
                  <a:pt x="386" y="63"/>
                </a:cubicBezTo>
                <a:cubicBezTo>
                  <a:pt x="386" y="62"/>
                  <a:pt x="388" y="61"/>
                  <a:pt x="388" y="61"/>
                </a:cubicBezTo>
                <a:cubicBezTo>
                  <a:pt x="387" y="60"/>
                  <a:pt x="386" y="60"/>
                  <a:pt x="386" y="59"/>
                </a:cubicBezTo>
                <a:cubicBezTo>
                  <a:pt x="385" y="59"/>
                  <a:pt x="383" y="58"/>
                  <a:pt x="383" y="57"/>
                </a:cubicBezTo>
                <a:cubicBezTo>
                  <a:pt x="383" y="57"/>
                  <a:pt x="385" y="55"/>
                  <a:pt x="385" y="55"/>
                </a:cubicBezTo>
                <a:cubicBezTo>
                  <a:pt x="385" y="55"/>
                  <a:pt x="383" y="54"/>
                  <a:pt x="383" y="53"/>
                </a:cubicBezTo>
                <a:cubicBezTo>
                  <a:pt x="382" y="53"/>
                  <a:pt x="381" y="52"/>
                  <a:pt x="381" y="52"/>
                </a:cubicBezTo>
                <a:cubicBezTo>
                  <a:pt x="381" y="51"/>
                  <a:pt x="382" y="50"/>
                  <a:pt x="382" y="49"/>
                </a:cubicBezTo>
                <a:cubicBezTo>
                  <a:pt x="383" y="49"/>
                  <a:pt x="384" y="48"/>
                  <a:pt x="384" y="47"/>
                </a:cubicBezTo>
                <a:cubicBezTo>
                  <a:pt x="384" y="47"/>
                  <a:pt x="382" y="46"/>
                  <a:pt x="382" y="46"/>
                </a:cubicBezTo>
                <a:cubicBezTo>
                  <a:pt x="382" y="45"/>
                  <a:pt x="383" y="44"/>
                  <a:pt x="383" y="43"/>
                </a:cubicBezTo>
                <a:cubicBezTo>
                  <a:pt x="384" y="43"/>
                  <a:pt x="381" y="42"/>
                  <a:pt x="381" y="42"/>
                </a:cubicBezTo>
                <a:cubicBezTo>
                  <a:pt x="381" y="42"/>
                  <a:pt x="379" y="43"/>
                  <a:pt x="380" y="44"/>
                </a:cubicBezTo>
                <a:cubicBezTo>
                  <a:pt x="380" y="44"/>
                  <a:pt x="382" y="45"/>
                  <a:pt x="382" y="46"/>
                </a:cubicBezTo>
                <a:cubicBezTo>
                  <a:pt x="382" y="46"/>
                  <a:pt x="380" y="47"/>
                  <a:pt x="380" y="48"/>
                </a:cubicBezTo>
                <a:cubicBezTo>
                  <a:pt x="380" y="49"/>
                  <a:pt x="379" y="49"/>
                  <a:pt x="378" y="50"/>
                </a:cubicBezTo>
                <a:cubicBezTo>
                  <a:pt x="378" y="51"/>
                  <a:pt x="377" y="52"/>
                  <a:pt x="377" y="52"/>
                </a:cubicBezTo>
                <a:cubicBezTo>
                  <a:pt x="376" y="54"/>
                  <a:pt x="374" y="55"/>
                  <a:pt x="373" y="57"/>
                </a:cubicBezTo>
                <a:cubicBezTo>
                  <a:pt x="372" y="58"/>
                  <a:pt x="371" y="60"/>
                  <a:pt x="370" y="61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8" y="64"/>
                  <a:pt x="367" y="65"/>
                  <a:pt x="366" y="66"/>
                </a:cubicBezTo>
                <a:cubicBezTo>
                  <a:pt x="366" y="66"/>
                  <a:pt x="364" y="64"/>
                  <a:pt x="364" y="64"/>
                </a:cubicBezTo>
                <a:cubicBezTo>
                  <a:pt x="364" y="64"/>
                  <a:pt x="362" y="62"/>
                  <a:pt x="362" y="62"/>
                </a:cubicBezTo>
                <a:cubicBezTo>
                  <a:pt x="361" y="62"/>
                  <a:pt x="361" y="64"/>
                  <a:pt x="360" y="64"/>
                </a:cubicBezTo>
                <a:cubicBezTo>
                  <a:pt x="360" y="64"/>
                  <a:pt x="359" y="63"/>
                  <a:pt x="358" y="63"/>
                </a:cubicBezTo>
                <a:cubicBezTo>
                  <a:pt x="358" y="63"/>
                  <a:pt x="356" y="65"/>
                  <a:pt x="356" y="65"/>
                </a:cubicBezTo>
                <a:cubicBezTo>
                  <a:pt x="356" y="65"/>
                  <a:pt x="354" y="64"/>
                  <a:pt x="354" y="63"/>
                </a:cubicBezTo>
                <a:cubicBezTo>
                  <a:pt x="354" y="63"/>
                  <a:pt x="356" y="62"/>
                  <a:pt x="356" y="61"/>
                </a:cubicBezTo>
                <a:cubicBezTo>
                  <a:pt x="356" y="60"/>
                  <a:pt x="357" y="59"/>
                  <a:pt x="357" y="59"/>
                </a:cubicBezTo>
                <a:cubicBezTo>
                  <a:pt x="358" y="58"/>
                  <a:pt x="359" y="57"/>
                  <a:pt x="359" y="57"/>
                </a:cubicBezTo>
                <a:cubicBezTo>
                  <a:pt x="360" y="56"/>
                  <a:pt x="360" y="55"/>
                  <a:pt x="361" y="54"/>
                </a:cubicBezTo>
                <a:cubicBezTo>
                  <a:pt x="361" y="54"/>
                  <a:pt x="362" y="52"/>
                  <a:pt x="363" y="52"/>
                </a:cubicBezTo>
                <a:cubicBezTo>
                  <a:pt x="363" y="52"/>
                  <a:pt x="365" y="54"/>
                  <a:pt x="365" y="54"/>
                </a:cubicBezTo>
                <a:cubicBezTo>
                  <a:pt x="365" y="53"/>
                  <a:pt x="367" y="52"/>
                  <a:pt x="367" y="52"/>
                </a:cubicBezTo>
                <a:cubicBezTo>
                  <a:pt x="366" y="51"/>
                  <a:pt x="365" y="51"/>
                  <a:pt x="364" y="50"/>
                </a:cubicBezTo>
                <a:cubicBezTo>
                  <a:pt x="364" y="49"/>
                  <a:pt x="362" y="49"/>
                  <a:pt x="362" y="48"/>
                </a:cubicBezTo>
                <a:cubicBezTo>
                  <a:pt x="362" y="48"/>
                  <a:pt x="364" y="47"/>
                  <a:pt x="364" y="46"/>
                </a:cubicBezTo>
                <a:cubicBezTo>
                  <a:pt x="363" y="46"/>
                  <a:pt x="362" y="44"/>
                  <a:pt x="362" y="44"/>
                </a:cubicBezTo>
                <a:cubicBezTo>
                  <a:pt x="361" y="44"/>
                  <a:pt x="360" y="46"/>
                  <a:pt x="360" y="46"/>
                </a:cubicBezTo>
                <a:cubicBezTo>
                  <a:pt x="360" y="47"/>
                  <a:pt x="358" y="48"/>
                  <a:pt x="358" y="49"/>
                </a:cubicBezTo>
                <a:cubicBezTo>
                  <a:pt x="358" y="49"/>
                  <a:pt x="360" y="50"/>
                  <a:pt x="360" y="50"/>
                </a:cubicBezTo>
                <a:cubicBezTo>
                  <a:pt x="360" y="51"/>
                  <a:pt x="359" y="53"/>
                  <a:pt x="359" y="53"/>
                </a:cubicBezTo>
                <a:cubicBezTo>
                  <a:pt x="358" y="53"/>
                  <a:pt x="357" y="51"/>
                  <a:pt x="356" y="51"/>
                </a:cubicBezTo>
                <a:cubicBezTo>
                  <a:pt x="356" y="51"/>
                  <a:pt x="355" y="53"/>
                  <a:pt x="355" y="53"/>
                </a:cubicBezTo>
                <a:cubicBezTo>
                  <a:pt x="354" y="54"/>
                  <a:pt x="354" y="55"/>
                  <a:pt x="353" y="55"/>
                </a:cubicBezTo>
                <a:cubicBezTo>
                  <a:pt x="353" y="56"/>
                  <a:pt x="352" y="58"/>
                  <a:pt x="351" y="58"/>
                </a:cubicBezTo>
                <a:cubicBezTo>
                  <a:pt x="351" y="58"/>
                  <a:pt x="349" y="56"/>
                  <a:pt x="349" y="56"/>
                </a:cubicBezTo>
                <a:cubicBezTo>
                  <a:pt x="348" y="56"/>
                  <a:pt x="348" y="58"/>
                  <a:pt x="347" y="58"/>
                </a:cubicBezTo>
                <a:cubicBezTo>
                  <a:pt x="347" y="59"/>
                  <a:pt x="346" y="60"/>
                  <a:pt x="346" y="60"/>
                </a:cubicBezTo>
                <a:cubicBezTo>
                  <a:pt x="346" y="60"/>
                  <a:pt x="343" y="59"/>
                  <a:pt x="343" y="59"/>
                </a:cubicBezTo>
                <a:cubicBezTo>
                  <a:pt x="343" y="58"/>
                  <a:pt x="345" y="57"/>
                  <a:pt x="345" y="56"/>
                </a:cubicBezTo>
                <a:cubicBezTo>
                  <a:pt x="345" y="56"/>
                  <a:pt x="343" y="55"/>
                  <a:pt x="343" y="55"/>
                </a:cubicBezTo>
                <a:cubicBezTo>
                  <a:pt x="342" y="55"/>
                  <a:pt x="342" y="57"/>
                  <a:pt x="341" y="57"/>
                </a:cubicBezTo>
                <a:cubicBezTo>
                  <a:pt x="341" y="57"/>
                  <a:pt x="340" y="55"/>
                  <a:pt x="339" y="55"/>
                </a:cubicBezTo>
                <a:cubicBezTo>
                  <a:pt x="338" y="55"/>
                  <a:pt x="338" y="57"/>
                  <a:pt x="337" y="58"/>
                </a:cubicBezTo>
                <a:cubicBezTo>
                  <a:pt x="337" y="58"/>
                  <a:pt x="336" y="56"/>
                  <a:pt x="335" y="56"/>
                </a:cubicBezTo>
                <a:cubicBezTo>
                  <a:pt x="334" y="56"/>
                  <a:pt x="334" y="58"/>
                  <a:pt x="333" y="58"/>
                </a:cubicBezTo>
                <a:cubicBezTo>
                  <a:pt x="332" y="57"/>
                  <a:pt x="330" y="56"/>
                  <a:pt x="329" y="55"/>
                </a:cubicBezTo>
                <a:cubicBezTo>
                  <a:pt x="330" y="53"/>
                  <a:pt x="331" y="52"/>
                  <a:pt x="332" y="50"/>
                </a:cubicBezTo>
                <a:cubicBezTo>
                  <a:pt x="333" y="49"/>
                  <a:pt x="333" y="49"/>
                  <a:pt x="334" y="48"/>
                </a:cubicBezTo>
                <a:cubicBezTo>
                  <a:pt x="334" y="48"/>
                  <a:pt x="336" y="46"/>
                  <a:pt x="336" y="46"/>
                </a:cubicBezTo>
                <a:cubicBezTo>
                  <a:pt x="336" y="46"/>
                  <a:pt x="334" y="44"/>
                  <a:pt x="333" y="44"/>
                </a:cubicBezTo>
                <a:cubicBezTo>
                  <a:pt x="333" y="44"/>
                  <a:pt x="332" y="46"/>
                  <a:pt x="332" y="46"/>
                </a:cubicBezTo>
                <a:cubicBezTo>
                  <a:pt x="331" y="47"/>
                  <a:pt x="331" y="48"/>
                  <a:pt x="330" y="48"/>
                </a:cubicBezTo>
                <a:cubicBezTo>
                  <a:pt x="329" y="49"/>
                  <a:pt x="329" y="50"/>
                  <a:pt x="328" y="51"/>
                </a:cubicBezTo>
                <a:cubicBezTo>
                  <a:pt x="328" y="51"/>
                  <a:pt x="327" y="52"/>
                  <a:pt x="327" y="53"/>
                </a:cubicBezTo>
                <a:cubicBezTo>
                  <a:pt x="326" y="54"/>
                  <a:pt x="325" y="55"/>
                  <a:pt x="325" y="55"/>
                </a:cubicBezTo>
                <a:cubicBezTo>
                  <a:pt x="325" y="56"/>
                  <a:pt x="327" y="57"/>
                  <a:pt x="327" y="57"/>
                </a:cubicBezTo>
                <a:cubicBezTo>
                  <a:pt x="328" y="57"/>
                  <a:pt x="329" y="58"/>
                  <a:pt x="329" y="59"/>
                </a:cubicBezTo>
                <a:cubicBezTo>
                  <a:pt x="330" y="59"/>
                  <a:pt x="328" y="60"/>
                  <a:pt x="328" y="61"/>
                </a:cubicBezTo>
                <a:cubicBezTo>
                  <a:pt x="327" y="60"/>
                  <a:pt x="326" y="60"/>
                  <a:pt x="325" y="59"/>
                </a:cubicBezTo>
                <a:cubicBezTo>
                  <a:pt x="325" y="59"/>
                  <a:pt x="324" y="57"/>
                  <a:pt x="323" y="57"/>
                </a:cubicBezTo>
                <a:cubicBezTo>
                  <a:pt x="323" y="57"/>
                  <a:pt x="322" y="59"/>
                  <a:pt x="322" y="60"/>
                </a:cubicBezTo>
                <a:cubicBezTo>
                  <a:pt x="321" y="60"/>
                  <a:pt x="320" y="61"/>
                  <a:pt x="320" y="62"/>
                </a:cubicBezTo>
                <a:cubicBezTo>
                  <a:pt x="320" y="61"/>
                  <a:pt x="318" y="61"/>
                  <a:pt x="318" y="60"/>
                </a:cubicBezTo>
                <a:cubicBezTo>
                  <a:pt x="318" y="60"/>
                  <a:pt x="319" y="58"/>
                  <a:pt x="319" y="58"/>
                </a:cubicBezTo>
                <a:cubicBezTo>
                  <a:pt x="320" y="57"/>
                  <a:pt x="320" y="56"/>
                  <a:pt x="321" y="56"/>
                </a:cubicBezTo>
                <a:cubicBezTo>
                  <a:pt x="322" y="55"/>
                  <a:pt x="322" y="54"/>
                  <a:pt x="323" y="53"/>
                </a:cubicBezTo>
                <a:cubicBezTo>
                  <a:pt x="323" y="53"/>
                  <a:pt x="324" y="52"/>
                  <a:pt x="324" y="51"/>
                </a:cubicBezTo>
                <a:cubicBezTo>
                  <a:pt x="324" y="51"/>
                  <a:pt x="323" y="49"/>
                  <a:pt x="322" y="50"/>
                </a:cubicBezTo>
                <a:cubicBezTo>
                  <a:pt x="322" y="50"/>
                  <a:pt x="321" y="52"/>
                  <a:pt x="320" y="52"/>
                </a:cubicBezTo>
                <a:cubicBezTo>
                  <a:pt x="320" y="52"/>
                  <a:pt x="319" y="50"/>
                  <a:pt x="318" y="50"/>
                </a:cubicBezTo>
                <a:cubicBezTo>
                  <a:pt x="318" y="50"/>
                  <a:pt x="317" y="52"/>
                  <a:pt x="317" y="52"/>
                </a:cubicBezTo>
                <a:cubicBezTo>
                  <a:pt x="316" y="53"/>
                  <a:pt x="315" y="54"/>
                  <a:pt x="315" y="55"/>
                </a:cubicBezTo>
                <a:cubicBezTo>
                  <a:pt x="315" y="55"/>
                  <a:pt x="314" y="57"/>
                  <a:pt x="313" y="57"/>
                </a:cubicBezTo>
                <a:cubicBezTo>
                  <a:pt x="313" y="57"/>
                  <a:pt x="311" y="55"/>
                  <a:pt x="311" y="55"/>
                </a:cubicBezTo>
                <a:cubicBezTo>
                  <a:pt x="310" y="55"/>
                  <a:pt x="310" y="57"/>
                  <a:pt x="309" y="57"/>
                </a:cubicBezTo>
                <a:cubicBezTo>
                  <a:pt x="309" y="57"/>
                  <a:pt x="308" y="56"/>
                  <a:pt x="307" y="56"/>
                </a:cubicBezTo>
                <a:cubicBezTo>
                  <a:pt x="306" y="56"/>
                  <a:pt x="306" y="58"/>
                  <a:pt x="305" y="58"/>
                </a:cubicBezTo>
                <a:cubicBezTo>
                  <a:pt x="305" y="58"/>
                  <a:pt x="304" y="56"/>
                  <a:pt x="303" y="56"/>
                </a:cubicBezTo>
                <a:cubicBezTo>
                  <a:pt x="302" y="56"/>
                  <a:pt x="302" y="58"/>
                  <a:pt x="301" y="58"/>
                </a:cubicBezTo>
                <a:cubicBezTo>
                  <a:pt x="301" y="58"/>
                  <a:pt x="300" y="57"/>
                  <a:pt x="299" y="57"/>
                </a:cubicBezTo>
                <a:cubicBezTo>
                  <a:pt x="299" y="57"/>
                  <a:pt x="298" y="59"/>
                  <a:pt x="297" y="59"/>
                </a:cubicBezTo>
                <a:cubicBezTo>
                  <a:pt x="297" y="59"/>
                  <a:pt x="295" y="57"/>
                  <a:pt x="295" y="57"/>
                </a:cubicBezTo>
                <a:cubicBezTo>
                  <a:pt x="295" y="57"/>
                  <a:pt x="294" y="59"/>
                  <a:pt x="293" y="59"/>
                </a:cubicBezTo>
                <a:cubicBezTo>
                  <a:pt x="293" y="60"/>
                  <a:pt x="292" y="61"/>
                  <a:pt x="292" y="62"/>
                </a:cubicBezTo>
                <a:cubicBezTo>
                  <a:pt x="291" y="61"/>
                  <a:pt x="290" y="61"/>
                  <a:pt x="290" y="60"/>
                </a:cubicBezTo>
                <a:cubicBezTo>
                  <a:pt x="289" y="60"/>
                  <a:pt x="287" y="59"/>
                  <a:pt x="287" y="58"/>
                </a:cubicBezTo>
                <a:cubicBezTo>
                  <a:pt x="287" y="58"/>
                  <a:pt x="289" y="56"/>
                  <a:pt x="289" y="56"/>
                </a:cubicBezTo>
                <a:cubicBezTo>
                  <a:pt x="290" y="55"/>
                  <a:pt x="290" y="55"/>
                  <a:pt x="291" y="54"/>
                </a:cubicBezTo>
                <a:cubicBezTo>
                  <a:pt x="291" y="54"/>
                  <a:pt x="292" y="55"/>
                  <a:pt x="293" y="55"/>
                </a:cubicBezTo>
                <a:cubicBezTo>
                  <a:pt x="293" y="56"/>
                  <a:pt x="295" y="57"/>
                  <a:pt x="295" y="57"/>
                </a:cubicBezTo>
                <a:cubicBezTo>
                  <a:pt x="296" y="57"/>
                  <a:pt x="296" y="55"/>
                  <a:pt x="297" y="55"/>
                </a:cubicBezTo>
                <a:cubicBezTo>
                  <a:pt x="298" y="55"/>
                  <a:pt x="298" y="57"/>
                  <a:pt x="299" y="57"/>
                </a:cubicBezTo>
                <a:cubicBezTo>
                  <a:pt x="300" y="57"/>
                  <a:pt x="300" y="54"/>
                  <a:pt x="301" y="54"/>
                </a:cubicBezTo>
                <a:cubicBezTo>
                  <a:pt x="301" y="54"/>
                  <a:pt x="303" y="56"/>
                  <a:pt x="303" y="56"/>
                </a:cubicBezTo>
                <a:cubicBezTo>
                  <a:pt x="304" y="56"/>
                  <a:pt x="304" y="54"/>
                  <a:pt x="305" y="54"/>
                </a:cubicBezTo>
                <a:cubicBezTo>
                  <a:pt x="304" y="53"/>
                  <a:pt x="303" y="53"/>
                  <a:pt x="303" y="52"/>
                </a:cubicBezTo>
                <a:cubicBezTo>
                  <a:pt x="302" y="52"/>
                  <a:pt x="300" y="51"/>
                  <a:pt x="300" y="50"/>
                </a:cubicBezTo>
                <a:cubicBezTo>
                  <a:pt x="300" y="50"/>
                  <a:pt x="302" y="49"/>
                  <a:pt x="302" y="48"/>
                </a:cubicBezTo>
                <a:cubicBezTo>
                  <a:pt x="303" y="48"/>
                  <a:pt x="303" y="47"/>
                  <a:pt x="304" y="46"/>
                </a:cubicBezTo>
                <a:cubicBezTo>
                  <a:pt x="304" y="45"/>
                  <a:pt x="305" y="45"/>
                  <a:pt x="305" y="44"/>
                </a:cubicBezTo>
                <a:cubicBezTo>
                  <a:pt x="305" y="44"/>
                  <a:pt x="304" y="42"/>
                  <a:pt x="303" y="42"/>
                </a:cubicBezTo>
                <a:cubicBezTo>
                  <a:pt x="303" y="42"/>
                  <a:pt x="302" y="44"/>
                  <a:pt x="301" y="44"/>
                </a:cubicBezTo>
                <a:cubicBezTo>
                  <a:pt x="301" y="45"/>
                  <a:pt x="300" y="46"/>
                  <a:pt x="300" y="47"/>
                </a:cubicBezTo>
                <a:cubicBezTo>
                  <a:pt x="299" y="47"/>
                  <a:pt x="299" y="48"/>
                  <a:pt x="298" y="49"/>
                </a:cubicBezTo>
                <a:cubicBezTo>
                  <a:pt x="298" y="49"/>
                  <a:pt x="297" y="51"/>
                  <a:pt x="296" y="51"/>
                </a:cubicBezTo>
                <a:cubicBezTo>
                  <a:pt x="296" y="51"/>
                  <a:pt x="295" y="49"/>
                  <a:pt x="294" y="49"/>
                </a:cubicBezTo>
                <a:cubicBezTo>
                  <a:pt x="294" y="49"/>
                  <a:pt x="293" y="52"/>
                  <a:pt x="292" y="52"/>
                </a:cubicBezTo>
                <a:cubicBezTo>
                  <a:pt x="292" y="52"/>
                  <a:pt x="290" y="50"/>
                  <a:pt x="290" y="50"/>
                </a:cubicBezTo>
                <a:cubicBezTo>
                  <a:pt x="290" y="50"/>
                  <a:pt x="289" y="51"/>
                  <a:pt x="288" y="52"/>
                </a:cubicBezTo>
                <a:cubicBezTo>
                  <a:pt x="288" y="53"/>
                  <a:pt x="287" y="54"/>
                  <a:pt x="287" y="54"/>
                </a:cubicBezTo>
                <a:cubicBezTo>
                  <a:pt x="286" y="55"/>
                  <a:pt x="286" y="56"/>
                  <a:pt x="285" y="57"/>
                </a:cubicBezTo>
                <a:cubicBezTo>
                  <a:pt x="284" y="57"/>
                  <a:pt x="284" y="58"/>
                  <a:pt x="283" y="59"/>
                </a:cubicBezTo>
                <a:cubicBezTo>
                  <a:pt x="283" y="60"/>
                  <a:pt x="282" y="60"/>
                  <a:pt x="282" y="61"/>
                </a:cubicBezTo>
                <a:cubicBezTo>
                  <a:pt x="281" y="62"/>
                  <a:pt x="280" y="63"/>
                  <a:pt x="280" y="63"/>
                </a:cubicBezTo>
                <a:cubicBezTo>
                  <a:pt x="280" y="64"/>
                  <a:pt x="282" y="65"/>
                  <a:pt x="282" y="65"/>
                </a:cubicBezTo>
                <a:cubicBezTo>
                  <a:pt x="282" y="65"/>
                  <a:pt x="281" y="67"/>
                  <a:pt x="280" y="67"/>
                </a:cubicBezTo>
                <a:cubicBezTo>
                  <a:pt x="280" y="67"/>
                  <a:pt x="279" y="69"/>
                  <a:pt x="279" y="69"/>
                </a:cubicBezTo>
                <a:cubicBezTo>
                  <a:pt x="278" y="69"/>
                  <a:pt x="277" y="68"/>
                  <a:pt x="277" y="68"/>
                </a:cubicBezTo>
                <a:cubicBezTo>
                  <a:pt x="276" y="68"/>
                  <a:pt x="275" y="70"/>
                  <a:pt x="275" y="70"/>
                </a:cubicBezTo>
                <a:cubicBezTo>
                  <a:pt x="275" y="70"/>
                  <a:pt x="273" y="68"/>
                  <a:pt x="273" y="68"/>
                </a:cubicBezTo>
                <a:cubicBezTo>
                  <a:pt x="273" y="67"/>
                  <a:pt x="274" y="67"/>
                  <a:pt x="274" y="66"/>
                </a:cubicBezTo>
                <a:cubicBezTo>
                  <a:pt x="275" y="65"/>
                  <a:pt x="276" y="64"/>
                  <a:pt x="276" y="64"/>
                </a:cubicBezTo>
                <a:cubicBezTo>
                  <a:pt x="276" y="63"/>
                  <a:pt x="274" y="62"/>
                  <a:pt x="274" y="62"/>
                </a:cubicBezTo>
                <a:cubicBezTo>
                  <a:pt x="274" y="62"/>
                  <a:pt x="275" y="60"/>
                  <a:pt x="275" y="60"/>
                </a:cubicBezTo>
                <a:cubicBezTo>
                  <a:pt x="276" y="59"/>
                  <a:pt x="277" y="58"/>
                  <a:pt x="277" y="58"/>
                </a:cubicBezTo>
                <a:cubicBezTo>
                  <a:pt x="278" y="57"/>
                  <a:pt x="278" y="56"/>
                  <a:pt x="279" y="55"/>
                </a:cubicBezTo>
                <a:cubicBezTo>
                  <a:pt x="279" y="55"/>
                  <a:pt x="280" y="54"/>
                  <a:pt x="281" y="53"/>
                </a:cubicBezTo>
                <a:cubicBezTo>
                  <a:pt x="281" y="54"/>
                  <a:pt x="282" y="54"/>
                  <a:pt x="283" y="55"/>
                </a:cubicBezTo>
                <a:cubicBezTo>
                  <a:pt x="283" y="55"/>
                  <a:pt x="285" y="53"/>
                  <a:pt x="285" y="53"/>
                </a:cubicBezTo>
                <a:cubicBezTo>
                  <a:pt x="285" y="52"/>
                  <a:pt x="282" y="51"/>
                  <a:pt x="282" y="51"/>
                </a:cubicBezTo>
                <a:cubicBezTo>
                  <a:pt x="282" y="51"/>
                  <a:pt x="281" y="53"/>
                  <a:pt x="281" y="53"/>
                </a:cubicBezTo>
                <a:cubicBezTo>
                  <a:pt x="280" y="53"/>
                  <a:pt x="279" y="51"/>
                  <a:pt x="278" y="51"/>
                </a:cubicBezTo>
                <a:cubicBezTo>
                  <a:pt x="278" y="51"/>
                  <a:pt x="277" y="54"/>
                  <a:pt x="277" y="54"/>
                </a:cubicBezTo>
                <a:cubicBezTo>
                  <a:pt x="276" y="54"/>
                  <a:pt x="274" y="52"/>
                  <a:pt x="274" y="52"/>
                </a:cubicBezTo>
                <a:cubicBezTo>
                  <a:pt x="274" y="51"/>
                  <a:pt x="276" y="50"/>
                  <a:pt x="276" y="50"/>
                </a:cubicBezTo>
                <a:cubicBezTo>
                  <a:pt x="276" y="50"/>
                  <a:pt x="274" y="48"/>
                  <a:pt x="274" y="48"/>
                </a:cubicBezTo>
                <a:cubicBezTo>
                  <a:pt x="274" y="48"/>
                  <a:pt x="272" y="50"/>
                  <a:pt x="272" y="50"/>
                </a:cubicBezTo>
                <a:cubicBezTo>
                  <a:pt x="272" y="51"/>
                  <a:pt x="275" y="52"/>
                  <a:pt x="274" y="52"/>
                </a:cubicBezTo>
                <a:cubicBezTo>
                  <a:pt x="274" y="52"/>
                  <a:pt x="273" y="54"/>
                  <a:pt x="273" y="54"/>
                </a:cubicBezTo>
                <a:cubicBezTo>
                  <a:pt x="272" y="54"/>
                  <a:pt x="271" y="52"/>
                  <a:pt x="270" y="52"/>
                </a:cubicBezTo>
                <a:cubicBezTo>
                  <a:pt x="270" y="53"/>
                  <a:pt x="269" y="55"/>
                  <a:pt x="269" y="55"/>
                </a:cubicBezTo>
                <a:cubicBezTo>
                  <a:pt x="268" y="55"/>
                  <a:pt x="267" y="53"/>
                  <a:pt x="267" y="53"/>
                </a:cubicBezTo>
                <a:cubicBezTo>
                  <a:pt x="266" y="54"/>
                  <a:pt x="265" y="54"/>
                  <a:pt x="265" y="55"/>
                </a:cubicBezTo>
                <a:cubicBezTo>
                  <a:pt x="265" y="56"/>
                  <a:pt x="263" y="57"/>
                  <a:pt x="263" y="57"/>
                </a:cubicBezTo>
                <a:cubicBezTo>
                  <a:pt x="263" y="58"/>
                  <a:pt x="265" y="59"/>
                  <a:pt x="265" y="59"/>
                </a:cubicBezTo>
                <a:cubicBezTo>
                  <a:pt x="265" y="60"/>
                  <a:pt x="264" y="61"/>
                  <a:pt x="264" y="61"/>
                </a:cubicBezTo>
                <a:cubicBezTo>
                  <a:pt x="264" y="62"/>
                  <a:pt x="266" y="63"/>
                  <a:pt x="266" y="63"/>
                </a:cubicBezTo>
                <a:cubicBezTo>
                  <a:pt x="266" y="64"/>
                  <a:pt x="264" y="65"/>
                  <a:pt x="264" y="65"/>
                </a:cubicBezTo>
                <a:cubicBezTo>
                  <a:pt x="264" y="66"/>
                  <a:pt x="262" y="67"/>
                  <a:pt x="262" y="68"/>
                </a:cubicBezTo>
                <a:cubicBezTo>
                  <a:pt x="262" y="67"/>
                  <a:pt x="260" y="67"/>
                  <a:pt x="260" y="66"/>
                </a:cubicBezTo>
                <a:cubicBezTo>
                  <a:pt x="260" y="65"/>
                  <a:pt x="262" y="64"/>
                  <a:pt x="262" y="64"/>
                </a:cubicBezTo>
                <a:cubicBezTo>
                  <a:pt x="262" y="63"/>
                  <a:pt x="260" y="63"/>
                  <a:pt x="260" y="62"/>
                </a:cubicBezTo>
                <a:cubicBezTo>
                  <a:pt x="260" y="62"/>
                  <a:pt x="262" y="60"/>
                  <a:pt x="261" y="60"/>
                </a:cubicBezTo>
                <a:cubicBezTo>
                  <a:pt x="261" y="59"/>
                  <a:pt x="259" y="58"/>
                  <a:pt x="259" y="58"/>
                </a:cubicBezTo>
                <a:cubicBezTo>
                  <a:pt x="259" y="58"/>
                  <a:pt x="258" y="60"/>
                  <a:pt x="257" y="60"/>
                </a:cubicBezTo>
                <a:cubicBezTo>
                  <a:pt x="257" y="60"/>
                  <a:pt x="256" y="59"/>
                  <a:pt x="255" y="59"/>
                </a:cubicBezTo>
                <a:cubicBezTo>
                  <a:pt x="254" y="60"/>
                  <a:pt x="253" y="62"/>
                  <a:pt x="252" y="63"/>
                </a:cubicBezTo>
                <a:cubicBezTo>
                  <a:pt x="251" y="64"/>
                  <a:pt x="251" y="64"/>
                  <a:pt x="250" y="65"/>
                </a:cubicBezTo>
                <a:cubicBezTo>
                  <a:pt x="249" y="64"/>
                  <a:pt x="247" y="63"/>
                  <a:pt x="246" y="62"/>
                </a:cubicBezTo>
                <a:cubicBezTo>
                  <a:pt x="246" y="61"/>
                  <a:pt x="247" y="60"/>
                  <a:pt x="247" y="60"/>
                </a:cubicBezTo>
                <a:cubicBezTo>
                  <a:pt x="247" y="59"/>
                  <a:pt x="245" y="58"/>
                  <a:pt x="245" y="58"/>
                </a:cubicBezTo>
                <a:cubicBezTo>
                  <a:pt x="245" y="57"/>
                  <a:pt x="247" y="56"/>
                  <a:pt x="247" y="56"/>
                </a:cubicBezTo>
                <a:cubicBezTo>
                  <a:pt x="247" y="55"/>
                  <a:pt x="248" y="53"/>
                  <a:pt x="249" y="53"/>
                </a:cubicBezTo>
                <a:cubicBezTo>
                  <a:pt x="249" y="53"/>
                  <a:pt x="250" y="55"/>
                  <a:pt x="251" y="55"/>
                </a:cubicBezTo>
                <a:cubicBezTo>
                  <a:pt x="251" y="55"/>
                  <a:pt x="253" y="57"/>
                  <a:pt x="253" y="57"/>
                </a:cubicBezTo>
                <a:cubicBezTo>
                  <a:pt x="253" y="56"/>
                  <a:pt x="255" y="55"/>
                  <a:pt x="255" y="55"/>
                </a:cubicBezTo>
                <a:cubicBezTo>
                  <a:pt x="255" y="54"/>
                  <a:pt x="253" y="54"/>
                  <a:pt x="253" y="53"/>
                </a:cubicBezTo>
                <a:cubicBezTo>
                  <a:pt x="252" y="52"/>
                  <a:pt x="254" y="51"/>
                  <a:pt x="254" y="51"/>
                </a:cubicBezTo>
                <a:cubicBezTo>
                  <a:pt x="254" y="50"/>
                  <a:pt x="252" y="49"/>
                  <a:pt x="252" y="49"/>
                </a:cubicBezTo>
                <a:cubicBezTo>
                  <a:pt x="252" y="49"/>
                  <a:pt x="251" y="51"/>
                  <a:pt x="250" y="51"/>
                </a:cubicBezTo>
                <a:cubicBezTo>
                  <a:pt x="250" y="51"/>
                  <a:pt x="249" y="50"/>
                  <a:pt x="248" y="49"/>
                </a:cubicBezTo>
                <a:cubicBezTo>
                  <a:pt x="248" y="49"/>
                  <a:pt x="250" y="48"/>
                  <a:pt x="250" y="47"/>
                </a:cubicBezTo>
                <a:cubicBezTo>
                  <a:pt x="250" y="47"/>
                  <a:pt x="247" y="46"/>
                  <a:pt x="248" y="46"/>
                </a:cubicBezTo>
                <a:cubicBezTo>
                  <a:pt x="247" y="46"/>
                  <a:pt x="246" y="47"/>
                  <a:pt x="246" y="48"/>
                </a:cubicBezTo>
                <a:cubicBezTo>
                  <a:pt x="246" y="48"/>
                  <a:pt x="248" y="49"/>
                  <a:pt x="248" y="49"/>
                </a:cubicBezTo>
                <a:cubicBezTo>
                  <a:pt x="248" y="50"/>
                  <a:pt x="247" y="51"/>
                  <a:pt x="246" y="52"/>
                </a:cubicBezTo>
                <a:cubicBezTo>
                  <a:pt x="246" y="52"/>
                  <a:pt x="245" y="53"/>
                  <a:pt x="245" y="54"/>
                </a:cubicBezTo>
                <a:cubicBezTo>
                  <a:pt x="244" y="55"/>
                  <a:pt x="244" y="56"/>
                  <a:pt x="243" y="56"/>
                </a:cubicBezTo>
                <a:cubicBezTo>
                  <a:pt x="243" y="56"/>
                  <a:pt x="241" y="54"/>
                  <a:pt x="241" y="54"/>
                </a:cubicBezTo>
                <a:cubicBezTo>
                  <a:pt x="240" y="55"/>
                  <a:pt x="240" y="56"/>
                  <a:pt x="239" y="57"/>
                </a:cubicBezTo>
                <a:cubicBezTo>
                  <a:pt x="239" y="57"/>
                  <a:pt x="241" y="58"/>
                  <a:pt x="241" y="58"/>
                </a:cubicBezTo>
                <a:cubicBezTo>
                  <a:pt x="241" y="59"/>
                  <a:pt x="240" y="61"/>
                  <a:pt x="240" y="61"/>
                </a:cubicBezTo>
                <a:cubicBezTo>
                  <a:pt x="239" y="61"/>
                  <a:pt x="237" y="59"/>
                  <a:pt x="237" y="59"/>
                </a:cubicBezTo>
                <a:cubicBezTo>
                  <a:pt x="237" y="59"/>
                  <a:pt x="239" y="57"/>
                  <a:pt x="239" y="57"/>
                </a:cubicBezTo>
                <a:cubicBezTo>
                  <a:pt x="239" y="56"/>
                  <a:pt x="237" y="55"/>
                  <a:pt x="237" y="55"/>
                </a:cubicBezTo>
                <a:cubicBezTo>
                  <a:pt x="236" y="54"/>
                  <a:pt x="235" y="54"/>
                  <a:pt x="235" y="53"/>
                </a:cubicBezTo>
                <a:cubicBezTo>
                  <a:pt x="234" y="53"/>
                  <a:pt x="233" y="52"/>
                  <a:pt x="232" y="52"/>
                </a:cubicBezTo>
                <a:cubicBezTo>
                  <a:pt x="231" y="53"/>
                  <a:pt x="230" y="55"/>
                  <a:pt x="229" y="56"/>
                </a:cubicBezTo>
                <a:cubicBezTo>
                  <a:pt x="228" y="57"/>
                  <a:pt x="228" y="58"/>
                  <a:pt x="227" y="58"/>
                </a:cubicBezTo>
                <a:cubicBezTo>
                  <a:pt x="227" y="58"/>
                  <a:pt x="225" y="57"/>
                  <a:pt x="225" y="57"/>
                </a:cubicBezTo>
                <a:cubicBezTo>
                  <a:pt x="224" y="57"/>
                  <a:pt x="224" y="59"/>
                  <a:pt x="223" y="59"/>
                </a:cubicBezTo>
                <a:cubicBezTo>
                  <a:pt x="222" y="59"/>
                  <a:pt x="222" y="57"/>
                  <a:pt x="221" y="57"/>
                </a:cubicBezTo>
                <a:cubicBezTo>
                  <a:pt x="220" y="57"/>
                  <a:pt x="219" y="55"/>
                  <a:pt x="219" y="55"/>
                </a:cubicBezTo>
                <a:cubicBezTo>
                  <a:pt x="218" y="55"/>
                  <a:pt x="218" y="57"/>
                  <a:pt x="217" y="58"/>
                </a:cubicBezTo>
                <a:cubicBezTo>
                  <a:pt x="216" y="57"/>
                  <a:pt x="216" y="57"/>
                  <a:pt x="215" y="56"/>
                </a:cubicBezTo>
                <a:cubicBezTo>
                  <a:pt x="214" y="56"/>
                  <a:pt x="213" y="55"/>
                  <a:pt x="213" y="54"/>
                </a:cubicBezTo>
                <a:cubicBezTo>
                  <a:pt x="213" y="54"/>
                  <a:pt x="214" y="52"/>
                  <a:pt x="214" y="52"/>
                </a:cubicBezTo>
                <a:cubicBezTo>
                  <a:pt x="215" y="52"/>
                  <a:pt x="216" y="54"/>
                  <a:pt x="217" y="54"/>
                </a:cubicBezTo>
                <a:cubicBezTo>
                  <a:pt x="217" y="53"/>
                  <a:pt x="218" y="52"/>
                  <a:pt x="218" y="51"/>
                </a:cubicBezTo>
                <a:cubicBezTo>
                  <a:pt x="217" y="50"/>
                  <a:pt x="215" y="49"/>
                  <a:pt x="214" y="48"/>
                </a:cubicBezTo>
                <a:cubicBezTo>
                  <a:pt x="213" y="49"/>
                  <a:pt x="213" y="50"/>
                  <a:pt x="212" y="50"/>
                </a:cubicBezTo>
                <a:cubicBezTo>
                  <a:pt x="212" y="51"/>
                  <a:pt x="211" y="53"/>
                  <a:pt x="210" y="53"/>
                </a:cubicBezTo>
                <a:cubicBezTo>
                  <a:pt x="210" y="53"/>
                  <a:pt x="208" y="51"/>
                  <a:pt x="208" y="51"/>
                </a:cubicBezTo>
                <a:cubicBezTo>
                  <a:pt x="208" y="51"/>
                  <a:pt x="207" y="52"/>
                  <a:pt x="206" y="53"/>
                </a:cubicBezTo>
                <a:cubicBezTo>
                  <a:pt x="206" y="54"/>
                  <a:pt x="205" y="55"/>
                  <a:pt x="205" y="55"/>
                </a:cubicBezTo>
                <a:cubicBezTo>
                  <a:pt x="205" y="56"/>
                  <a:pt x="203" y="57"/>
                  <a:pt x="203" y="58"/>
                </a:cubicBezTo>
                <a:cubicBezTo>
                  <a:pt x="203" y="58"/>
                  <a:pt x="205" y="59"/>
                  <a:pt x="205" y="59"/>
                </a:cubicBezTo>
                <a:cubicBezTo>
                  <a:pt x="205" y="59"/>
                  <a:pt x="204" y="61"/>
                  <a:pt x="204" y="61"/>
                </a:cubicBezTo>
                <a:cubicBezTo>
                  <a:pt x="203" y="62"/>
                  <a:pt x="202" y="60"/>
                  <a:pt x="201" y="60"/>
                </a:cubicBezTo>
                <a:cubicBezTo>
                  <a:pt x="201" y="60"/>
                  <a:pt x="199" y="58"/>
                  <a:pt x="199" y="58"/>
                </a:cubicBezTo>
                <a:cubicBezTo>
                  <a:pt x="199" y="57"/>
                  <a:pt x="201" y="56"/>
                  <a:pt x="201" y="56"/>
                </a:cubicBezTo>
                <a:cubicBezTo>
                  <a:pt x="201" y="55"/>
                  <a:pt x="203" y="54"/>
                  <a:pt x="203" y="54"/>
                </a:cubicBezTo>
                <a:cubicBezTo>
                  <a:pt x="202" y="53"/>
                  <a:pt x="200" y="53"/>
                  <a:pt x="200" y="52"/>
                </a:cubicBezTo>
                <a:cubicBezTo>
                  <a:pt x="200" y="51"/>
                  <a:pt x="202" y="50"/>
                  <a:pt x="202" y="50"/>
                </a:cubicBezTo>
                <a:cubicBezTo>
                  <a:pt x="202" y="49"/>
                  <a:pt x="200" y="49"/>
                  <a:pt x="200" y="48"/>
                </a:cubicBezTo>
                <a:cubicBezTo>
                  <a:pt x="199" y="49"/>
                  <a:pt x="197" y="51"/>
                  <a:pt x="196" y="52"/>
                </a:cubicBezTo>
                <a:cubicBezTo>
                  <a:pt x="197" y="53"/>
                  <a:pt x="198" y="53"/>
                  <a:pt x="199" y="54"/>
                </a:cubicBezTo>
                <a:cubicBezTo>
                  <a:pt x="199" y="54"/>
                  <a:pt x="197" y="56"/>
                  <a:pt x="197" y="56"/>
                </a:cubicBezTo>
                <a:cubicBezTo>
                  <a:pt x="196" y="57"/>
                  <a:pt x="196" y="58"/>
                  <a:pt x="195" y="59"/>
                </a:cubicBezTo>
                <a:cubicBezTo>
                  <a:pt x="195" y="59"/>
                  <a:pt x="194" y="60"/>
                  <a:pt x="193" y="61"/>
                </a:cubicBezTo>
                <a:cubicBezTo>
                  <a:pt x="193" y="61"/>
                  <a:pt x="192" y="63"/>
                  <a:pt x="192" y="63"/>
                </a:cubicBezTo>
                <a:cubicBezTo>
                  <a:pt x="192" y="63"/>
                  <a:pt x="190" y="61"/>
                  <a:pt x="190" y="61"/>
                </a:cubicBezTo>
                <a:cubicBezTo>
                  <a:pt x="189" y="61"/>
                  <a:pt x="188" y="60"/>
                  <a:pt x="187" y="60"/>
                </a:cubicBezTo>
                <a:cubicBezTo>
                  <a:pt x="187" y="60"/>
                  <a:pt x="186" y="62"/>
                  <a:pt x="186" y="62"/>
                </a:cubicBezTo>
                <a:cubicBezTo>
                  <a:pt x="185" y="63"/>
                  <a:pt x="184" y="63"/>
                  <a:pt x="184" y="64"/>
                </a:cubicBezTo>
                <a:cubicBezTo>
                  <a:pt x="183" y="65"/>
                  <a:pt x="183" y="66"/>
                  <a:pt x="182" y="66"/>
                </a:cubicBezTo>
                <a:cubicBezTo>
                  <a:pt x="182" y="67"/>
                  <a:pt x="181" y="68"/>
                  <a:pt x="180" y="69"/>
                </a:cubicBezTo>
                <a:cubicBezTo>
                  <a:pt x="180" y="69"/>
                  <a:pt x="179" y="67"/>
                  <a:pt x="178" y="67"/>
                </a:cubicBezTo>
                <a:cubicBezTo>
                  <a:pt x="178" y="67"/>
                  <a:pt x="177" y="69"/>
                  <a:pt x="177" y="69"/>
                </a:cubicBezTo>
                <a:cubicBezTo>
                  <a:pt x="176" y="69"/>
                  <a:pt x="174" y="68"/>
                  <a:pt x="174" y="67"/>
                </a:cubicBezTo>
                <a:cubicBezTo>
                  <a:pt x="174" y="67"/>
                  <a:pt x="176" y="65"/>
                  <a:pt x="176" y="65"/>
                </a:cubicBezTo>
                <a:cubicBezTo>
                  <a:pt x="176" y="65"/>
                  <a:pt x="178" y="67"/>
                  <a:pt x="178" y="67"/>
                </a:cubicBezTo>
                <a:cubicBezTo>
                  <a:pt x="179" y="66"/>
                  <a:pt x="179" y="65"/>
                  <a:pt x="180" y="65"/>
                </a:cubicBezTo>
                <a:cubicBezTo>
                  <a:pt x="181" y="64"/>
                  <a:pt x="181" y="63"/>
                  <a:pt x="182" y="62"/>
                </a:cubicBezTo>
                <a:cubicBezTo>
                  <a:pt x="182" y="62"/>
                  <a:pt x="183" y="61"/>
                  <a:pt x="183" y="60"/>
                </a:cubicBezTo>
                <a:cubicBezTo>
                  <a:pt x="184" y="59"/>
                  <a:pt x="184" y="59"/>
                  <a:pt x="185" y="58"/>
                </a:cubicBezTo>
                <a:cubicBezTo>
                  <a:pt x="185" y="58"/>
                  <a:pt x="187" y="60"/>
                  <a:pt x="187" y="60"/>
                </a:cubicBezTo>
                <a:cubicBezTo>
                  <a:pt x="188" y="60"/>
                  <a:pt x="189" y="58"/>
                  <a:pt x="189" y="57"/>
                </a:cubicBezTo>
                <a:cubicBezTo>
                  <a:pt x="190" y="57"/>
                  <a:pt x="190" y="56"/>
                  <a:pt x="191" y="55"/>
                </a:cubicBezTo>
                <a:cubicBezTo>
                  <a:pt x="191" y="55"/>
                  <a:pt x="192" y="53"/>
                  <a:pt x="192" y="53"/>
                </a:cubicBezTo>
                <a:cubicBezTo>
                  <a:pt x="192" y="52"/>
                  <a:pt x="190" y="52"/>
                  <a:pt x="190" y="51"/>
                </a:cubicBezTo>
                <a:cubicBezTo>
                  <a:pt x="190" y="51"/>
                  <a:pt x="192" y="50"/>
                  <a:pt x="192" y="49"/>
                </a:cubicBezTo>
                <a:cubicBezTo>
                  <a:pt x="192" y="49"/>
                  <a:pt x="190" y="48"/>
                  <a:pt x="190" y="47"/>
                </a:cubicBezTo>
                <a:cubicBezTo>
                  <a:pt x="189" y="49"/>
                  <a:pt x="187" y="50"/>
                  <a:pt x="186" y="52"/>
                </a:cubicBezTo>
                <a:cubicBezTo>
                  <a:pt x="186" y="52"/>
                  <a:pt x="185" y="54"/>
                  <a:pt x="185" y="54"/>
                </a:cubicBezTo>
                <a:cubicBezTo>
                  <a:pt x="184" y="54"/>
                  <a:pt x="183" y="52"/>
                  <a:pt x="182" y="52"/>
                </a:cubicBezTo>
                <a:cubicBezTo>
                  <a:pt x="182" y="52"/>
                  <a:pt x="181" y="55"/>
                  <a:pt x="181" y="55"/>
                </a:cubicBezTo>
                <a:cubicBezTo>
                  <a:pt x="180" y="55"/>
                  <a:pt x="178" y="53"/>
                  <a:pt x="178" y="53"/>
                </a:cubicBezTo>
                <a:cubicBezTo>
                  <a:pt x="178" y="53"/>
                  <a:pt x="177" y="55"/>
                  <a:pt x="177" y="55"/>
                </a:cubicBezTo>
                <a:cubicBezTo>
                  <a:pt x="177" y="56"/>
                  <a:pt x="179" y="56"/>
                  <a:pt x="179" y="57"/>
                </a:cubicBezTo>
                <a:cubicBezTo>
                  <a:pt x="179" y="57"/>
                  <a:pt x="177" y="58"/>
                  <a:pt x="177" y="59"/>
                </a:cubicBezTo>
                <a:cubicBezTo>
                  <a:pt x="177" y="60"/>
                  <a:pt x="176" y="61"/>
                  <a:pt x="175" y="61"/>
                </a:cubicBezTo>
                <a:cubicBezTo>
                  <a:pt x="175" y="62"/>
                  <a:pt x="174" y="63"/>
                  <a:pt x="174" y="63"/>
                </a:cubicBezTo>
                <a:cubicBezTo>
                  <a:pt x="174" y="64"/>
                  <a:pt x="172" y="62"/>
                  <a:pt x="172" y="62"/>
                </a:cubicBezTo>
                <a:cubicBezTo>
                  <a:pt x="171" y="62"/>
                  <a:pt x="171" y="64"/>
                  <a:pt x="170" y="64"/>
                </a:cubicBezTo>
                <a:cubicBezTo>
                  <a:pt x="169" y="64"/>
                  <a:pt x="168" y="62"/>
                  <a:pt x="168" y="62"/>
                </a:cubicBezTo>
                <a:cubicBezTo>
                  <a:pt x="167" y="62"/>
                  <a:pt x="167" y="64"/>
                  <a:pt x="166" y="65"/>
                </a:cubicBezTo>
                <a:cubicBezTo>
                  <a:pt x="164" y="63"/>
                  <a:pt x="163" y="62"/>
                  <a:pt x="161" y="61"/>
                </a:cubicBezTo>
                <a:cubicBezTo>
                  <a:pt x="162" y="60"/>
                  <a:pt x="163" y="60"/>
                  <a:pt x="163" y="59"/>
                </a:cubicBezTo>
                <a:cubicBezTo>
                  <a:pt x="163" y="59"/>
                  <a:pt x="165" y="57"/>
                  <a:pt x="165" y="57"/>
                </a:cubicBezTo>
                <a:cubicBezTo>
                  <a:pt x="165" y="57"/>
                  <a:pt x="167" y="58"/>
                  <a:pt x="167" y="58"/>
                </a:cubicBezTo>
                <a:cubicBezTo>
                  <a:pt x="167" y="58"/>
                  <a:pt x="169" y="56"/>
                  <a:pt x="169" y="56"/>
                </a:cubicBezTo>
                <a:cubicBezTo>
                  <a:pt x="169" y="56"/>
                  <a:pt x="167" y="55"/>
                  <a:pt x="167" y="54"/>
                </a:cubicBezTo>
                <a:cubicBezTo>
                  <a:pt x="167" y="54"/>
                  <a:pt x="168" y="53"/>
                  <a:pt x="168" y="52"/>
                </a:cubicBezTo>
                <a:cubicBezTo>
                  <a:pt x="168" y="52"/>
                  <a:pt x="170" y="51"/>
                  <a:pt x="170" y="50"/>
                </a:cubicBezTo>
                <a:cubicBezTo>
                  <a:pt x="170" y="49"/>
                  <a:pt x="168" y="49"/>
                  <a:pt x="168" y="48"/>
                </a:cubicBezTo>
                <a:cubicBezTo>
                  <a:pt x="168" y="47"/>
                  <a:pt x="169" y="47"/>
                  <a:pt x="169" y="46"/>
                </a:cubicBezTo>
                <a:cubicBezTo>
                  <a:pt x="169" y="45"/>
                  <a:pt x="171" y="44"/>
                  <a:pt x="171" y="44"/>
                </a:cubicBezTo>
                <a:cubicBezTo>
                  <a:pt x="171" y="43"/>
                  <a:pt x="169" y="43"/>
                  <a:pt x="169" y="42"/>
                </a:cubicBezTo>
                <a:cubicBezTo>
                  <a:pt x="169" y="41"/>
                  <a:pt x="167" y="41"/>
                  <a:pt x="167" y="40"/>
                </a:cubicBezTo>
                <a:cubicBezTo>
                  <a:pt x="167" y="40"/>
                  <a:pt x="169" y="39"/>
                  <a:pt x="168" y="38"/>
                </a:cubicBezTo>
                <a:cubicBezTo>
                  <a:pt x="168" y="38"/>
                  <a:pt x="166" y="37"/>
                  <a:pt x="166" y="36"/>
                </a:cubicBezTo>
                <a:cubicBezTo>
                  <a:pt x="166" y="36"/>
                  <a:pt x="168" y="35"/>
                  <a:pt x="168" y="34"/>
                </a:cubicBezTo>
                <a:cubicBezTo>
                  <a:pt x="168" y="34"/>
                  <a:pt x="166" y="33"/>
                  <a:pt x="166" y="32"/>
                </a:cubicBezTo>
                <a:cubicBezTo>
                  <a:pt x="165" y="32"/>
                  <a:pt x="164" y="31"/>
                  <a:pt x="163" y="31"/>
                </a:cubicBezTo>
                <a:cubicBezTo>
                  <a:pt x="163" y="31"/>
                  <a:pt x="162" y="32"/>
                  <a:pt x="162" y="33"/>
                </a:cubicBezTo>
                <a:cubicBezTo>
                  <a:pt x="162" y="34"/>
                  <a:pt x="164" y="34"/>
                  <a:pt x="164" y="35"/>
                </a:cubicBezTo>
                <a:cubicBezTo>
                  <a:pt x="164" y="35"/>
                  <a:pt x="162" y="36"/>
                  <a:pt x="162" y="37"/>
                </a:cubicBezTo>
                <a:cubicBezTo>
                  <a:pt x="162" y="38"/>
                  <a:pt x="164" y="38"/>
                  <a:pt x="164" y="39"/>
                </a:cubicBezTo>
                <a:cubicBezTo>
                  <a:pt x="165" y="39"/>
                  <a:pt x="167" y="40"/>
                  <a:pt x="167" y="40"/>
                </a:cubicBezTo>
                <a:cubicBezTo>
                  <a:pt x="167" y="41"/>
                  <a:pt x="165" y="42"/>
                  <a:pt x="165" y="43"/>
                </a:cubicBezTo>
                <a:cubicBezTo>
                  <a:pt x="165" y="43"/>
                  <a:pt x="167" y="44"/>
                  <a:pt x="167" y="44"/>
                </a:cubicBezTo>
                <a:cubicBezTo>
                  <a:pt x="167" y="45"/>
                  <a:pt x="166" y="46"/>
                  <a:pt x="166" y="47"/>
                </a:cubicBezTo>
                <a:cubicBezTo>
                  <a:pt x="165" y="47"/>
                  <a:pt x="164" y="48"/>
                  <a:pt x="164" y="49"/>
                </a:cubicBezTo>
                <a:cubicBezTo>
                  <a:pt x="164" y="49"/>
                  <a:pt x="166" y="50"/>
                  <a:pt x="166" y="50"/>
                </a:cubicBezTo>
                <a:cubicBezTo>
                  <a:pt x="166" y="51"/>
                  <a:pt x="165" y="53"/>
                  <a:pt x="164" y="53"/>
                </a:cubicBezTo>
                <a:cubicBezTo>
                  <a:pt x="164" y="53"/>
                  <a:pt x="163" y="51"/>
                  <a:pt x="162" y="51"/>
                </a:cubicBezTo>
                <a:cubicBezTo>
                  <a:pt x="162" y="51"/>
                  <a:pt x="161" y="53"/>
                  <a:pt x="160" y="53"/>
                </a:cubicBezTo>
                <a:cubicBezTo>
                  <a:pt x="160" y="54"/>
                  <a:pt x="159" y="55"/>
                  <a:pt x="159" y="55"/>
                </a:cubicBezTo>
                <a:cubicBezTo>
                  <a:pt x="158" y="56"/>
                  <a:pt x="157" y="57"/>
                  <a:pt x="157" y="58"/>
                </a:cubicBezTo>
                <a:cubicBezTo>
                  <a:pt x="157" y="58"/>
                  <a:pt x="159" y="59"/>
                  <a:pt x="159" y="59"/>
                </a:cubicBezTo>
                <a:cubicBezTo>
                  <a:pt x="159" y="60"/>
                  <a:pt x="158" y="61"/>
                  <a:pt x="158" y="62"/>
                </a:cubicBezTo>
                <a:cubicBezTo>
                  <a:pt x="157" y="62"/>
                  <a:pt x="160" y="63"/>
                  <a:pt x="160" y="63"/>
                </a:cubicBezTo>
                <a:cubicBezTo>
                  <a:pt x="160" y="64"/>
                  <a:pt x="158" y="65"/>
                  <a:pt x="158" y="66"/>
                </a:cubicBezTo>
                <a:cubicBezTo>
                  <a:pt x="158" y="66"/>
                  <a:pt x="157" y="67"/>
                  <a:pt x="156" y="68"/>
                </a:cubicBezTo>
                <a:cubicBezTo>
                  <a:pt x="156" y="68"/>
                  <a:pt x="154" y="66"/>
                  <a:pt x="154" y="66"/>
                </a:cubicBezTo>
                <a:cubicBezTo>
                  <a:pt x="154" y="65"/>
                  <a:pt x="156" y="65"/>
                  <a:pt x="156" y="64"/>
                </a:cubicBezTo>
                <a:cubicBezTo>
                  <a:pt x="156" y="63"/>
                  <a:pt x="154" y="63"/>
                  <a:pt x="154" y="62"/>
                </a:cubicBezTo>
                <a:cubicBezTo>
                  <a:pt x="154" y="62"/>
                  <a:pt x="155" y="60"/>
                  <a:pt x="155" y="60"/>
                </a:cubicBezTo>
                <a:cubicBezTo>
                  <a:pt x="155" y="59"/>
                  <a:pt x="154" y="59"/>
                  <a:pt x="153" y="58"/>
                </a:cubicBezTo>
                <a:cubicBezTo>
                  <a:pt x="153" y="58"/>
                  <a:pt x="151" y="57"/>
                  <a:pt x="151" y="57"/>
                </a:cubicBezTo>
                <a:cubicBezTo>
                  <a:pt x="151" y="56"/>
                  <a:pt x="152" y="55"/>
                  <a:pt x="153" y="54"/>
                </a:cubicBezTo>
                <a:cubicBezTo>
                  <a:pt x="153" y="54"/>
                  <a:pt x="154" y="53"/>
                  <a:pt x="154" y="52"/>
                </a:cubicBezTo>
                <a:cubicBezTo>
                  <a:pt x="154" y="52"/>
                  <a:pt x="156" y="50"/>
                  <a:pt x="156" y="50"/>
                </a:cubicBezTo>
                <a:cubicBezTo>
                  <a:pt x="156" y="49"/>
                  <a:pt x="154" y="49"/>
                  <a:pt x="154" y="48"/>
                </a:cubicBezTo>
                <a:cubicBezTo>
                  <a:pt x="154" y="48"/>
                  <a:pt x="152" y="47"/>
                  <a:pt x="151" y="46"/>
                </a:cubicBezTo>
                <a:cubicBezTo>
                  <a:pt x="151" y="47"/>
                  <a:pt x="150" y="48"/>
                  <a:pt x="150" y="49"/>
                </a:cubicBezTo>
                <a:cubicBezTo>
                  <a:pt x="150" y="49"/>
                  <a:pt x="148" y="51"/>
                  <a:pt x="148" y="51"/>
                </a:cubicBezTo>
                <a:cubicBezTo>
                  <a:pt x="148" y="51"/>
                  <a:pt x="150" y="52"/>
                  <a:pt x="150" y="53"/>
                </a:cubicBezTo>
                <a:cubicBezTo>
                  <a:pt x="150" y="53"/>
                  <a:pt x="149" y="54"/>
                  <a:pt x="149" y="55"/>
                </a:cubicBezTo>
                <a:cubicBezTo>
                  <a:pt x="148" y="56"/>
                  <a:pt x="147" y="56"/>
                  <a:pt x="147" y="57"/>
                </a:cubicBezTo>
                <a:cubicBezTo>
                  <a:pt x="146" y="58"/>
                  <a:pt x="146" y="59"/>
                  <a:pt x="145" y="59"/>
                </a:cubicBezTo>
                <a:cubicBezTo>
                  <a:pt x="145" y="59"/>
                  <a:pt x="143" y="58"/>
                  <a:pt x="143" y="58"/>
                </a:cubicBezTo>
                <a:cubicBezTo>
                  <a:pt x="143" y="57"/>
                  <a:pt x="145" y="56"/>
                  <a:pt x="145" y="55"/>
                </a:cubicBezTo>
                <a:cubicBezTo>
                  <a:pt x="144" y="55"/>
                  <a:pt x="143" y="54"/>
                  <a:pt x="142" y="54"/>
                </a:cubicBezTo>
                <a:cubicBezTo>
                  <a:pt x="142" y="54"/>
                  <a:pt x="141" y="56"/>
                  <a:pt x="141" y="56"/>
                </a:cubicBezTo>
                <a:cubicBezTo>
                  <a:pt x="140" y="56"/>
                  <a:pt x="139" y="54"/>
                  <a:pt x="138" y="54"/>
                </a:cubicBezTo>
                <a:cubicBezTo>
                  <a:pt x="138" y="54"/>
                  <a:pt x="137" y="56"/>
                  <a:pt x="137" y="56"/>
                </a:cubicBezTo>
                <a:cubicBezTo>
                  <a:pt x="136" y="57"/>
                  <a:pt x="136" y="58"/>
                  <a:pt x="135" y="59"/>
                </a:cubicBezTo>
                <a:cubicBezTo>
                  <a:pt x="134" y="60"/>
                  <a:pt x="133" y="62"/>
                  <a:pt x="132" y="63"/>
                </a:cubicBezTo>
                <a:cubicBezTo>
                  <a:pt x="130" y="62"/>
                  <a:pt x="129" y="61"/>
                  <a:pt x="127" y="60"/>
                </a:cubicBezTo>
                <a:cubicBezTo>
                  <a:pt x="128" y="59"/>
                  <a:pt x="128" y="58"/>
                  <a:pt x="129" y="57"/>
                </a:cubicBezTo>
                <a:cubicBezTo>
                  <a:pt x="129" y="57"/>
                  <a:pt x="131" y="56"/>
                  <a:pt x="131" y="55"/>
                </a:cubicBezTo>
                <a:cubicBezTo>
                  <a:pt x="131" y="55"/>
                  <a:pt x="128" y="54"/>
                  <a:pt x="128" y="54"/>
                </a:cubicBezTo>
                <a:cubicBezTo>
                  <a:pt x="129" y="53"/>
                  <a:pt x="130" y="51"/>
                  <a:pt x="130" y="51"/>
                </a:cubicBezTo>
                <a:cubicBezTo>
                  <a:pt x="130" y="51"/>
                  <a:pt x="132" y="53"/>
                  <a:pt x="132" y="53"/>
                </a:cubicBezTo>
                <a:cubicBezTo>
                  <a:pt x="133" y="53"/>
                  <a:pt x="134" y="51"/>
                  <a:pt x="134" y="51"/>
                </a:cubicBezTo>
                <a:cubicBezTo>
                  <a:pt x="135" y="50"/>
                  <a:pt x="135" y="49"/>
                  <a:pt x="136" y="49"/>
                </a:cubicBezTo>
                <a:cubicBezTo>
                  <a:pt x="136" y="48"/>
                  <a:pt x="137" y="47"/>
                  <a:pt x="137" y="46"/>
                </a:cubicBezTo>
                <a:cubicBezTo>
                  <a:pt x="138" y="46"/>
                  <a:pt x="139" y="45"/>
                  <a:pt x="139" y="44"/>
                </a:cubicBezTo>
                <a:cubicBezTo>
                  <a:pt x="140" y="43"/>
                  <a:pt x="140" y="43"/>
                  <a:pt x="141" y="42"/>
                </a:cubicBezTo>
                <a:cubicBezTo>
                  <a:pt x="141" y="42"/>
                  <a:pt x="139" y="40"/>
                  <a:pt x="139" y="40"/>
                </a:cubicBezTo>
                <a:cubicBezTo>
                  <a:pt x="138" y="40"/>
                  <a:pt x="138" y="42"/>
                  <a:pt x="137" y="42"/>
                </a:cubicBezTo>
                <a:cubicBezTo>
                  <a:pt x="136" y="42"/>
                  <a:pt x="135" y="40"/>
                  <a:pt x="135" y="41"/>
                </a:cubicBezTo>
                <a:cubicBezTo>
                  <a:pt x="134" y="41"/>
                  <a:pt x="133" y="42"/>
                  <a:pt x="133" y="43"/>
                </a:cubicBezTo>
                <a:cubicBezTo>
                  <a:pt x="133" y="43"/>
                  <a:pt x="135" y="44"/>
                  <a:pt x="135" y="45"/>
                </a:cubicBezTo>
                <a:cubicBezTo>
                  <a:pt x="135" y="45"/>
                  <a:pt x="134" y="47"/>
                  <a:pt x="133" y="47"/>
                </a:cubicBezTo>
                <a:cubicBezTo>
                  <a:pt x="133" y="47"/>
                  <a:pt x="131" y="45"/>
                  <a:pt x="131" y="45"/>
                </a:cubicBezTo>
                <a:cubicBezTo>
                  <a:pt x="131" y="46"/>
                  <a:pt x="130" y="47"/>
                  <a:pt x="130" y="47"/>
                </a:cubicBezTo>
                <a:cubicBezTo>
                  <a:pt x="129" y="48"/>
                  <a:pt x="128" y="49"/>
                  <a:pt x="128" y="50"/>
                </a:cubicBezTo>
                <a:cubicBezTo>
                  <a:pt x="127" y="50"/>
                  <a:pt x="127" y="51"/>
                  <a:pt x="126" y="52"/>
                </a:cubicBezTo>
                <a:cubicBezTo>
                  <a:pt x="126" y="52"/>
                  <a:pt x="125" y="54"/>
                  <a:pt x="124" y="54"/>
                </a:cubicBezTo>
                <a:cubicBezTo>
                  <a:pt x="124" y="54"/>
                  <a:pt x="122" y="52"/>
                  <a:pt x="122" y="52"/>
                </a:cubicBezTo>
                <a:cubicBezTo>
                  <a:pt x="122" y="52"/>
                  <a:pt x="121" y="54"/>
                  <a:pt x="121" y="55"/>
                </a:cubicBezTo>
                <a:cubicBezTo>
                  <a:pt x="120" y="55"/>
                  <a:pt x="119" y="56"/>
                  <a:pt x="119" y="57"/>
                </a:cubicBezTo>
                <a:cubicBezTo>
                  <a:pt x="118" y="57"/>
                  <a:pt x="118" y="59"/>
                  <a:pt x="117" y="59"/>
                </a:cubicBezTo>
                <a:cubicBezTo>
                  <a:pt x="117" y="59"/>
                  <a:pt x="115" y="57"/>
                  <a:pt x="115" y="57"/>
                </a:cubicBezTo>
                <a:cubicBezTo>
                  <a:pt x="114" y="57"/>
                  <a:pt x="114" y="59"/>
                  <a:pt x="113" y="60"/>
                </a:cubicBezTo>
                <a:cubicBezTo>
                  <a:pt x="113" y="60"/>
                  <a:pt x="112" y="58"/>
                  <a:pt x="111" y="58"/>
                </a:cubicBezTo>
                <a:cubicBezTo>
                  <a:pt x="111" y="58"/>
                  <a:pt x="110" y="60"/>
                  <a:pt x="109" y="60"/>
                </a:cubicBezTo>
                <a:cubicBezTo>
                  <a:pt x="109" y="60"/>
                  <a:pt x="108" y="59"/>
                  <a:pt x="107" y="58"/>
                </a:cubicBezTo>
                <a:cubicBezTo>
                  <a:pt x="106" y="58"/>
                  <a:pt x="106" y="57"/>
                  <a:pt x="105" y="57"/>
                </a:cubicBezTo>
                <a:cubicBezTo>
                  <a:pt x="104" y="56"/>
                  <a:pt x="103" y="55"/>
                  <a:pt x="103" y="55"/>
                </a:cubicBezTo>
                <a:cubicBezTo>
                  <a:pt x="102" y="55"/>
                  <a:pt x="101" y="57"/>
                  <a:pt x="101" y="57"/>
                </a:cubicBezTo>
                <a:cubicBezTo>
                  <a:pt x="101" y="57"/>
                  <a:pt x="103" y="59"/>
                  <a:pt x="103" y="59"/>
                </a:cubicBezTo>
                <a:cubicBezTo>
                  <a:pt x="103" y="59"/>
                  <a:pt x="102" y="61"/>
                  <a:pt x="101" y="61"/>
                </a:cubicBezTo>
                <a:cubicBezTo>
                  <a:pt x="101" y="61"/>
                  <a:pt x="99" y="60"/>
                  <a:pt x="99" y="59"/>
                </a:cubicBezTo>
                <a:cubicBezTo>
                  <a:pt x="99" y="59"/>
                  <a:pt x="101" y="57"/>
                  <a:pt x="101" y="57"/>
                </a:cubicBezTo>
                <a:cubicBezTo>
                  <a:pt x="101" y="57"/>
                  <a:pt x="99" y="56"/>
                  <a:pt x="99" y="56"/>
                </a:cubicBezTo>
                <a:cubicBezTo>
                  <a:pt x="98" y="55"/>
                  <a:pt x="97" y="54"/>
                  <a:pt x="96" y="54"/>
                </a:cubicBezTo>
                <a:cubicBezTo>
                  <a:pt x="96" y="53"/>
                  <a:pt x="95" y="53"/>
                  <a:pt x="94" y="52"/>
                </a:cubicBezTo>
                <a:cubicBezTo>
                  <a:pt x="93" y="52"/>
                  <a:pt x="93" y="51"/>
                  <a:pt x="92" y="50"/>
                </a:cubicBezTo>
                <a:cubicBezTo>
                  <a:pt x="91" y="50"/>
                  <a:pt x="90" y="49"/>
                  <a:pt x="90" y="49"/>
                </a:cubicBezTo>
                <a:cubicBezTo>
                  <a:pt x="89" y="49"/>
                  <a:pt x="89" y="50"/>
                  <a:pt x="88" y="51"/>
                </a:cubicBezTo>
                <a:cubicBezTo>
                  <a:pt x="88" y="51"/>
                  <a:pt x="87" y="53"/>
                  <a:pt x="86" y="53"/>
                </a:cubicBezTo>
                <a:cubicBezTo>
                  <a:pt x="86" y="53"/>
                  <a:pt x="84" y="51"/>
                  <a:pt x="84" y="51"/>
                </a:cubicBezTo>
                <a:cubicBezTo>
                  <a:pt x="83" y="52"/>
                  <a:pt x="83" y="53"/>
                  <a:pt x="82" y="54"/>
                </a:cubicBezTo>
                <a:cubicBezTo>
                  <a:pt x="82" y="54"/>
                  <a:pt x="81" y="55"/>
                  <a:pt x="81" y="56"/>
                </a:cubicBezTo>
                <a:cubicBezTo>
                  <a:pt x="80" y="57"/>
                  <a:pt x="79" y="57"/>
                  <a:pt x="79" y="58"/>
                </a:cubicBezTo>
                <a:cubicBezTo>
                  <a:pt x="78" y="59"/>
                  <a:pt x="78" y="60"/>
                  <a:pt x="77" y="60"/>
                </a:cubicBezTo>
                <a:cubicBezTo>
                  <a:pt x="77" y="61"/>
                  <a:pt x="76" y="63"/>
                  <a:pt x="76" y="63"/>
                </a:cubicBezTo>
                <a:cubicBezTo>
                  <a:pt x="75" y="63"/>
                  <a:pt x="73" y="61"/>
                  <a:pt x="73" y="61"/>
                </a:cubicBezTo>
                <a:cubicBezTo>
                  <a:pt x="73" y="61"/>
                  <a:pt x="75" y="59"/>
                  <a:pt x="75" y="59"/>
                </a:cubicBezTo>
                <a:cubicBezTo>
                  <a:pt x="75" y="58"/>
                  <a:pt x="73" y="57"/>
                  <a:pt x="73" y="57"/>
                </a:cubicBezTo>
                <a:cubicBezTo>
                  <a:pt x="72" y="57"/>
                  <a:pt x="71" y="59"/>
                  <a:pt x="71" y="59"/>
                </a:cubicBezTo>
                <a:cubicBezTo>
                  <a:pt x="70" y="59"/>
                  <a:pt x="69" y="58"/>
                  <a:pt x="69" y="58"/>
                </a:cubicBezTo>
                <a:cubicBezTo>
                  <a:pt x="68" y="57"/>
                  <a:pt x="67" y="56"/>
                  <a:pt x="67" y="56"/>
                </a:cubicBezTo>
                <a:cubicBezTo>
                  <a:pt x="66" y="55"/>
                  <a:pt x="65" y="55"/>
                  <a:pt x="64" y="54"/>
                </a:cubicBezTo>
                <a:cubicBezTo>
                  <a:pt x="64" y="55"/>
                  <a:pt x="63" y="56"/>
                  <a:pt x="63" y="56"/>
                </a:cubicBezTo>
                <a:close/>
                <a:moveTo>
                  <a:pt x="163" y="13"/>
                </a:moveTo>
                <a:cubicBezTo>
                  <a:pt x="163" y="13"/>
                  <a:pt x="162" y="15"/>
                  <a:pt x="161" y="15"/>
                </a:cubicBezTo>
                <a:cubicBezTo>
                  <a:pt x="161" y="16"/>
                  <a:pt x="160" y="17"/>
                  <a:pt x="160" y="17"/>
                </a:cubicBezTo>
                <a:cubicBezTo>
                  <a:pt x="159" y="18"/>
                  <a:pt x="162" y="19"/>
                  <a:pt x="162" y="19"/>
                </a:cubicBezTo>
                <a:cubicBezTo>
                  <a:pt x="162" y="19"/>
                  <a:pt x="160" y="21"/>
                  <a:pt x="160" y="21"/>
                </a:cubicBezTo>
                <a:cubicBezTo>
                  <a:pt x="160" y="21"/>
                  <a:pt x="162" y="23"/>
                  <a:pt x="162" y="23"/>
                </a:cubicBezTo>
                <a:cubicBezTo>
                  <a:pt x="163" y="23"/>
                  <a:pt x="164" y="21"/>
                  <a:pt x="164" y="21"/>
                </a:cubicBezTo>
                <a:cubicBezTo>
                  <a:pt x="165" y="20"/>
                  <a:pt x="165" y="19"/>
                  <a:pt x="166" y="18"/>
                </a:cubicBezTo>
                <a:cubicBezTo>
                  <a:pt x="166" y="18"/>
                  <a:pt x="164" y="17"/>
                  <a:pt x="164" y="17"/>
                </a:cubicBezTo>
                <a:cubicBezTo>
                  <a:pt x="163" y="16"/>
                  <a:pt x="165" y="15"/>
                  <a:pt x="165" y="15"/>
                </a:cubicBezTo>
                <a:cubicBezTo>
                  <a:pt x="165" y="15"/>
                  <a:pt x="163" y="13"/>
                  <a:pt x="163" y="13"/>
                </a:cubicBezTo>
                <a:close/>
                <a:moveTo>
                  <a:pt x="367" y="24"/>
                </a:moveTo>
                <a:cubicBezTo>
                  <a:pt x="367" y="24"/>
                  <a:pt x="368" y="21"/>
                  <a:pt x="368" y="21"/>
                </a:cubicBezTo>
                <a:cubicBezTo>
                  <a:pt x="368" y="21"/>
                  <a:pt x="367" y="20"/>
                  <a:pt x="366" y="20"/>
                </a:cubicBezTo>
                <a:cubicBezTo>
                  <a:pt x="366" y="19"/>
                  <a:pt x="364" y="18"/>
                  <a:pt x="364" y="18"/>
                </a:cubicBezTo>
                <a:cubicBezTo>
                  <a:pt x="364" y="18"/>
                  <a:pt x="363" y="20"/>
                  <a:pt x="362" y="20"/>
                </a:cubicBezTo>
                <a:cubicBezTo>
                  <a:pt x="362" y="21"/>
                  <a:pt x="361" y="22"/>
                  <a:pt x="361" y="22"/>
                </a:cubicBezTo>
                <a:cubicBezTo>
                  <a:pt x="360" y="23"/>
                  <a:pt x="359" y="24"/>
                  <a:pt x="359" y="25"/>
                </a:cubicBezTo>
                <a:cubicBezTo>
                  <a:pt x="359" y="25"/>
                  <a:pt x="357" y="26"/>
                  <a:pt x="357" y="27"/>
                </a:cubicBezTo>
                <a:cubicBezTo>
                  <a:pt x="357" y="27"/>
                  <a:pt x="359" y="29"/>
                  <a:pt x="359" y="29"/>
                </a:cubicBezTo>
                <a:cubicBezTo>
                  <a:pt x="360" y="28"/>
                  <a:pt x="361" y="27"/>
                  <a:pt x="361" y="26"/>
                </a:cubicBezTo>
                <a:cubicBezTo>
                  <a:pt x="362" y="25"/>
                  <a:pt x="363" y="23"/>
                  <a:pt x="365" y="22"/>
                </a:cubicBezTo>
                <a:cubicBezTo>
                  <a:pt x="365" y="22"/>
                  <a:pt x="366" y="24"/>
                  <a:pt x="367" y="24"/>
                </a:cubicBezTo>
                <a:close/>
                <a:moveTo>
                  <a:pt x="592" y="15"/>
                </a:moveTo>
                <a:cubicBezTo>
                  <a:pt x="592" y="16"/>
                  <a:pt x="591" y="17"/>
                  <a:pt x="590" y="18"/>
                </a:cubicBezTo>
                <a:cubicBezTo>
                  <a:pt x="590" y="18"/>
                  <a:pt x="593" y="19"/>
                  <a:pt x="593" y="19"/>
                </a:cubicBezTo>
                <a:cubicBezTo>
                  <a:pt x="593" y="20"/>
                  <a:pt x="591" y="21"/>
                  <a:pt x="591" y="21"/>
                </a:cubicBezTo>
                <a:cubicBezTo>
                  <a:pt x="591" y="22"/>
                  <a:pt x="590" y="23"/>
                  <a:pt x="589" y="24"/>
                </a:cubicBezTo>
                <a:cubicBezTo>
                  <a:pt x="589" y="24"/>
                  <a:pt x="588" y="25"/>
                  <a:pt x="587" y="26"/>
                </a:cubicBezTo>
                <a:cubicBezTo>
                  <a:pt x="588" y="26"/>
                  <a:pt x="589" y="28"/>
                  <a:pt x="590" y="28"/>
                </a:cubicBezTo>
                <a:cubicBezTo>
                  <a:pt x="590" y="27"/>
                  <a:pt x="591" y="26"/>
                  <a:pt x="591" y="25"/>
                </a:cubicBezTo>
                <a:cubicBezTo>
                  <a:pt x="592" y="25"/>
                  <a:pt x="593" y="24"/>
                  <a:pt x="593" y="23"/>
                </a:cubicBezTo>
                <a:cubicBezTo>
                  <a:pt x="594" y="22"/>
                  <a:pt x="594" y="22"/>
                  <a:pt x="595" y="21"/>
                </a:cubicBezTo>
                <a:cubicBezTo>
                  <a:pt x="596" y="19"/>
                  <a:pt x="597" y="18"/>
                  <a:pt x="598" y="16"/>
                </a:cubicBezTo>
                <a:cubicBezTo>
                  <a:pt x="597" y="15"/>
                  <a:pt x="595" y="14"/>
                  <a:pt x="594" y="13"/>
                </a:cubicBezTo>
                <a:cubicBezTo>
                  <a:pt x="593" y="14"/>
                  <a:pt x="593" y="15"/>
                  <a:pt x="592" y="15"/>
                </a:cubicBezTo>
                <a:close/>
                <a:moveTo>
                  <a:pt x="554" y="57"/>
                </a:moveTo>
                <a:cubicBezTo>
                  <a:pt x="554" y="56"/>
                  <a:pt x="555" y="55"/>
                  <a:pt x="555" y="54"/>
                </a:cubicBezTo>
                <a:cubicBezTo>
                  <a:pt x="555" y="54"/>
                  <a:pt x="553" y="53"/>
                  <a:pt x="553" y="53"/>
                </a:cubicBezTo>
                <a:cubicBezTo>
                  <a:pt x="553" y="52"/>
                  <a:pt x="555" y="51"/>
                  <a:pt x="555" y="50"/>
                </a:cubicBezTo>
                <a:cubicBezTo>
                  <a:pt x="555" y="50"/>
                  <a:pt x="553" y="49"/>
                  <a:pt x="552" y="49"/>
                </a:cubicBezTo>
                <a:cubicBezTo>
                  <a:pt x="552" y="48"/>
                  <a:pt x="554" y="47"/>
                  <a:pt x="554" y="46"/>
                </a:cubicBezTo>
                <a:cubicBezTo>
                  <a:pt x="554" y="46"/>
                  <a:pt x="556" y="45"/>
                  <a:pt x="556" y="44"/>
                </a:cubicBezTo>
                <a:cubicBezTo>
                  <a:pt x="556" y="44"/>
                  <a:pt x="554" y="43"/>
                  <a:pt x="554" y="43"/>
                </a:cubicBezTo>
                <a:cubicBezTo>
                  <a:pt x="553" y="43"/>
                  <a:pt x="553" y="44"/>
                  <a:pt x="552" y="45"/>
                </a:cubicBezTo>
                <a:cubicBezTo>
                  <a:pt x="551" y="45"/>
                  <a:pt x="551" y="46"/>
                  <a:pt x="550" y="47"/>
                </a:cubicBezTo>
                <a:cubicBezTo>
                  <a:pt x="550" y="48"/>
                  <a:pt x="549" y="49"/>
                  <a:pt x="549" y="49"/>
                </a:cubicBezTo>
                <a:cubicBezTo>
                  <a:pt x="548" y="50"/>
                  <a:pt x="551" y="50"/>
                  <a:pt x="551" y="51"/>
                </a:cubicBezTo>
                <a:cubicBezTo>
                  <a:pt x="551" y="52"/>
                  <a:pt x="549" y="52"/>
                  <a:pt x="549" y="53"/>
                </a:cubicBezTo>
                <a:cubicBezTo>
                  <a:pt x="549" y="54"/>
                  <a:pt x="551" y="54"/>
                  <a:pt x="551" y="55"/>
                </a:cubicBezTo>
                <a:cubicBezTo>
                  <a:pt x="551" y="55"/>
                  <a:pt x="550" y="57"/>
                  <a:pt x="550" y="57"/>
                </a:cubicBezTo>
                <a:cubicBezTo>
                  <a:pt x="550" y="58"/>
                  <a:pt x="552" y="58"/>
                  <a:pt x="552" y="59"/>
                </a:cubicBezTo>
                <a:cubicBezTo>
                  <a:pt x="552" y="58"/>
                  <a:pt x="553" y="57"/>
                  <a:pt x="554" y="57"/>
                </a:cubicBezTo>
                <a:close/>
                <a:moveTo>
                  <a:pt x="352" y="51"/>
                </a:moveTo>
                <a:cubicBezTo>
                  <a:pt x="351" y="50"/>
                  <a:pt x="350" y="49"/>
                  <a:pt x="348" y="48"/>
                </a:cubicBezTo>
                <a:cubicBezTo>
                  <a:pt x="347" y="50"/>
                  <a:pt x="346" y="51"/>
                  <a:pt x="345" y="53"/>
                </a:cubicBezTo>
                <a:cubicBezTo>
                  <a:pt x="346" y="54"/>
                  <a:pt x="348" y="55"/>
                  <a:pt x="349" y="56"/>
                </a:cubicBezTo>
                <a:cubicBezTo>
                  <a:pt x="350" y="54"/>
                  <a:pt x="351" y="53"/>
                  <a:pt x="352" y="51"/>
                </a:cubicBezTo>
                <a:close/>
                <a:moveTo>
                  <a:pt x="11" y="45"/>
                </a:moveTo>
                <a:cubicBezTo>
                  <a:pt x="11" y="45"/>
                  <a:pt x="13" y="47"/>
                  <a:pt x="13" y="47"/>
                </a:cubicBezTo>
                <a:cubicBezTo>
                  <a:pt x="14" y="47"/>
                  <a:pt x="15" y="45"/>
                  <a:pt x="15" y="45"/>
                </a:cubicBezTo>
                <a:cubicBezTo>
                  <a:pt x="15" y="44"/>
                  <a:pt x="13" y="43"/>
                  <a:pt x="13" y="43"/>
                </a:cubicBezTo>
                <a:cubicBezTo>
                  <a:pt x="12" y="43"/>
                  <a:pt x="11" y="41"/>
                  <a:pt x="11" y="41"/>
                </a:cubicBezTo>
                <a:cubicBezTo>
                  <a:pt x="10" y="41"/>
                  <a:pt x="9" y="43"/>
                  <a:pt x="9" y="44"/>
                </a:cubicBezTo>
                <a:cubicBezTo>
                  <a:pt x="9" y="44"/>
                  <a:pt x="7" y="45"/>
                  <a:pt x="7" y="46"/>
                </a:cubicBezTo>
                <a:cubicBezTo>
                  <a:pt x="7" y="46"/>
                  <a:pt x="9" y="47"/>
                  <a:pt x="9" y="47"/>
                </a:cubicBezTo>
                <a:cubicBezTo>
                  <a:pt x="10" y="47"/>
                  <a:pt x="10" y="45"/>
                  <a:pt x="11" y="45"/>
                </a:cubicBezTo>
                <a:close/>
                <a:moveTo>
                  <a:pt x="51" y="44"/>
                </a:moveTo>
                <a:cubicBezTo>
                  <a:pt x="51" y="44"/>
                  <a:pt x="52" y="42"/>
                  <a:pt x="53" y="42"/>
                </a:cubicBezTo>
                <a:cubicBezTo>
                  <a:pt x="53" y="42"/>
                  <a:pt x="55" y="44"/>
                  <a:pt x="55" y="43"/>
                </a:cubicBezTo>
                <a:cubicBezTo>
                  <a:pt x="55" y="43"/>
                  <a:pt x="56" y="42"/>
                  <a:pt x="57" y="41"/>
                </a:cubicBezTo>
                <a:cubicBezTo>
                  <a:pt x="57" y="40"/>
                  <a:pt x="58" y="40"/>
                  <a:pt x="58" y="39"/>
                </a:cubicBezTo>
                <a:cubicBezTo>
                  <a:pt x="57" y="39"/>
                  <a:pt x="57" y="37"/>
                  <a:pt x="56" y="37"/>
                </a:cubicBezTo>
                <a:cubicBezTo>
                  <a:pt x="56" y="37"/>
                  <a:pt x="55" y="39"/>
                  <a:pt x="54" y="39"/>
                </a:cubicBezTo>
                <a:cubicBezTo>
                  <a:pt x="54" y="39"/>
                  <a:pt x="52" y="38"/>
                  <a:pt x="52" y="38"/>
                </a:cubicBezTo>
                <a:cubicBezTo>
                  <a:pt x="52" y="38"/>
                  <a:pt x="51" y="39"/>
                  <a:pt x="50" y="40"/>
                </a:cubicBezTo>
                <a:cubicBezTo>
                  <a:pt x="50" y="41"/>
                  <a:pt x="49" y="41"/>
                  <a:pt x="49" y="42"/>
                </a:cubicBezTo>
                <a:cubicBezTo>
                  <a:pt x="50" y="42"/>
                  <a:pt x="50" y="44"/>
                  <a:pt x="51" y="44"/>
                </a:cubicBezTo>
                <a:close/>
                <a:moveTo>
                  <a:pt x="63" y="28"/>
                </a:moveTo>
                <a:cubicBezTo>
                  <a:pt x="63" y="28"/>
                  <a:pt x="61" y="27"/>
                  <a:pt x="61" y="27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5"/>
                  <a:pt x="57" y="27"/>
                  <a:pt x="57" y="27"/>
                </a:cubicBezTo>
                <a:cubicBezTo>
                  <a:pt x="56" y="27"/>
                  <a:pt x="55" y="29"/>
                  <a:pt x="55" y="29"/>
                </a:cubicBezTo>
                <a:cubicBezTo>
                  <a:pt x="55" y="30"/>
                  <a:pt x="57" y="31"/>
                  <a:pt x="57" y="31"/>
                </a:cubicBezTo>
                <a:cubicBezTo>
                  <a:pt x="58" y="31"/>
                  <a:pt x="59" y="33"/>
                  <a:pt x="59" y="33"/>
                </a:cubicBezTo>
                <a:cubicBezTo>
                  <a:pt x="60" y="33"/>
                  <a:pt x="61" y="31"/>
                  <a:pt x="61" y="30"/>
                </a:cubicBezTo>
                <a:cubicBezTo>
                  <a:pt x="61" y="30"/>
                  <a:pt x="63" y="29"/>
                  <a:pt x="63" y="28"/>
                </a:cubicBezTo>
                <a:close/>
                <a:moveTo>
                  <a:pt x="108" y="48"/>
                </a:moveTo>
                <a:cubicBezTo>
                  <a:pt x="108" y="48"/>
                  <a:pt x="106" y="47"/>
                  <a:pt x="105" y="47"/>
                </a:cubicBezTo>
                <a:cubicBezTo>
                  <a:pt x="105" y="46"/>
                  <a:pt x="103" y="45"/>
                  <a:pt x="103" y="45"/>
                </a:cubicBezTo>
                <a:cubicBezTo>
                  <a:pt x="103" y="45"/>
                  <a:pt x="102" y="47"/>
                  <a:pt x="101" y="47"/>
                </a:cubicBezTo>
                <a:cubicBezTo>
                  <a:pt x="101" y="47"/>
                  <a:pt x="100" y="49"/>
                  <a:pt x="100" y="49"/>
                </a:cubicBezTo>
                <a:cubicBezTo>
                  <a:pt x="100" y="50"/>
                  <a:pt x="102" y="51"/>
                  <a:pt x="102" y="51"/>
                </a:cubicBezTo>
                <a:cubicBezTo>
                  <a:pt x="102" y="51"/>
                  <a:pt x="104" y="53"/>
                  <a:pt x="104" y="53"/>
                </a:cubicBezTo>
                <a:cubicBezTo>
                  <a:pt x="105" y="53"/>
                  <a:pt x="106" y="51"/>
                  <a:pt x="106" y="51"/>
                </a:cubicBezTo>
                <a:cubicBezTo>
                  <a:pt x="106" y="50"/>
                  <a:pt x="108" y="49"/>
                  <a:pt x="108" y="48"/>
                </a:cubicBezTo>
                <a:close/>
                <a:moveTo>
                  <a:pt x="116" y="51"/>
                </a:moveTo>
                <a:cubicBezTo>
                  <a:pt x="116" y="51"/>
                  <a:pt x="117" y="49"/>
                  <a:pt x="118" y="49"/>
                </a:cubicBezTo>
                <a:cubicBezTo>
                  <a:pt x="118" y="48"/>
                  <a:pt x="119" y="47"/>
                  <a:pt x="119" y="47"/>
                </a:cubicBezTo>
                <a:cubicBezTo>
                  <a:pt x="120" y="46"/>
                  <a:pt x="121" y="45"/>
                  <a:pt x="121" y="44"/>
                </a:cubicBezTo>
                <a:cubicBezTo>
                  <a:pt x="121" y="44"/>
                  <a:pt x="119" y="43"/>
                  <a:pt x="119" y="43"/>
                </a:cubicBezTo>
                <a:cubicBezTo>
                  <a:pt x="119" y="43"/>
                  <a:pt x="117" y="41"/>
                  <a:pt x="117" y="41"/>
                </a:cubicBezTo>
                <a:cubicBezTo>
                  <a:pt x="116" y="41"/>
                  <a:pt x="115" y="43"/>
                  <a:pt x="115" y="43"/>
                </a:cubicBezTo>
                <a:cubicBezTo>
                  <a:pt x="114" y="44"/>
                  <a:pt x="114" y="45"/>
                  <a:pt x="113" y="46"/>
                </a:cubicBezTo>
                <a:cubicBezTo>
                  <a:pt x="113" y="46"/>
                  <a:pt x="115" y="47"/>
                  <a:pt x="116" y="47"/>
                </a:cubicBezTo>
                <a:cubicBezTo>
                  <a:pt x="116" y="48"/>
                  <a:pt x="114" y="49"/>
                  <a:pt x="114" y="49"/>
                </a:cubicBezTo>
                <a:cubicBezTo>
                  <a:pt x="114" y="49"/>
                  <a:pt x="116" y="51"/>
                  <a:pt x="116" y="51"/>
                </a:cubicBezTo>
                <a:close/>
                <a:moveTo>
                  <a:pt x="177" y="27"/>
                </a:moveTo>
                <a:cubicBezTo>
                  <a:pt x="178" y="27"/>
                  <a:pt x="178" y="29"/>
                  <a:pt x="179" y="29"/>
                </a:cubicBezTo>
                <a:cubicBezTo>
                  <a:pt x="180" y="29"/>
                  <a:pt x="180" y="27"/>
                  <a:pt x="181" y="26"/>
                </a:cubicBezTo>
                <a:cubicBezTo>
                  <a:pt x="181" y="26"/>
                  <a:pt x="182" y="24"/>
                  <a:pt x="183" y="24"/>
                </a:cubicBezTo>
                <a:cubicBezTo>
                  <a:pt x="183" y="24"/>
                  <a:pt x="185" y="26"/>
                  <a:pt x="185" y="26"/>
                </a:cubicBezTo>
                <a:cubicBezTo>
                  <a:pt x="185" y="25"/>
                  <a:pt x="186" y="24"/>
                  <a:pt x="186" y="24"/>
                </a:cubicBezTo>
                <a:cubicBezTo>
                  <a:pt x="188" y="22"/>
                  <a:pt x="189" y="21"/>
                  <a:pt x="190" y="19"/>
                </a:cubicBezTo>
                <a:cubicBezTo>
                  <a:pt x="191" y="19"/>
                  <a:pt x="191" y="21"/>
                  <a:pt x="192" y="21"/>
                </a:cubicBezTo>
                <a:cubicBezTo>
                  <a:pt x="192" y="21"/>
                  <a:pt x="194" y="19"/>
                  <a:pt x="194" y="19"/>
                </a:cubicBezTo>
                <a:cubicBezTo>
                  <a:pt x="194" y="19"/>
                  <a:pt x="192" y="17"/>
                  <a:pt x="192" y="17"/>
                </a:cubicBezTo>
                <a:cubicBezTo>
                  <a:pt x="191" y="17"/>
                  <a:pt x="190" y="19"/>
                  <a:pt x="190" y="19"/>
                </a:cubicBezTo>
                <a:cubicBezTo>
                  <a:pt x="189" y="19"/>
                  <a:pt x="188" y="17"/>
                  <a:pt x="188" y="18"/>
                </a:cubicBezTo>
                <a:cubicBezTo>
                  <a:pt x="187" y="18"/>
                  <a:pt x="186" y="20"/>
                  <a:pt x="186" y="20"/>
                </a:cubicBezTo>
                <a:cubicBezTo>
                  <a:pt x="185" y="20"/>
                  <a:pt x="184" y="18"/>
                  <a:pt x="184" y="18"/>
                </a:cubicBezTo>
                <a:cubicBezTo>
                  <a:pt x="183" y="18"/>
                  <a:pt x="182" y="16"/>
                  <a:pt x="181" y="16"/>
                </a:cubicBezTo>
                <a:cubicBezTo>
                  <a:pt x="181" y="17"/>
                  <a:pt x="180" y="18"/>
                  <a:pt x="180" y="19"/>
                </a:cubicBezTo>
                <a:cubicBezTo>
                  <a:pt x="179" y="19"/>
                  <a:pt x="179" y="20"/>
                  <a:pt x="178" y="21"/>
                </a:cubicBezTo>
                <a:cubicBezTo>
                  <a:pt x="178" y="22"/>
                  <a:pt x="177" y="22"/>
                  <a:pt x="176" y="23"/>
                </a:cubicBezTo>
                <a:cubicBezTo>
                  <a:pt x="176" y="24"/>
                  <a:pt x="175" y="25"/>
                  <a:pt x="175" y="25"/>
                </a:cubicBezTo>
                <a:cubicBezTo>
                  <a:pt x="174" y="26"/>
                  <a:pt x="173" y="27"/>
                  <a:pt x="173" y="27"/>
                </a:cubicBezTo>
                <a:cubicBezTo>
                  <a:pt x="173" y="28"/>
                  <a:pt x="175" y="29"/>
                  <a:pt x="175" y="29"/>
                </a:cubicBezTo>
                <a:cubicBezTo>
                  <a:pt x="176" y="28"/>
                  <a:pt x="176" y="28"/>
                  <a:pt x="177" y="27"/>
                </a:cubicBezTo>
                <a:close/>
                <a:moveTo>
                  <a:pt x="206" y="49"/>
                </a:moveTo>
                <a:cubicBezTo>
                  <a:pt x="206" y="49"/>
                  <a:pt x="207" y="47"/>
                  <a:pt x="208" y="47"/>
                </a:cubicBezTo>
                <a:cubicBezTo>
                  <a:pt x="208" y="47"/>
                  <a:pt x="205" y="45"/>
                  <a:pt x="205" y="45"/>
                </a:cubicBezTo>
                <a:cubicBezTo>
                  <a:pt x="205" y="45"/>
                  <a:pt x="207" y="44"/>
                  <a:pt x="207" y="43"/>
                </a:cubicBezTo>
                <a:cubicBezTo>
                  <a:pt x="207" y="42"/>
                  <a:pt x="208" y="41"/>
                  <a:pt x="209" y="41"/>
                </a:cubicBezTo>
                <a:cubicBezTo>
                  <a:pt x="209" y="40"/>
                  <a:pt x="210" y="39"/>
                  <a:pt x="211" y="38"/>
                </a:cubicBezTo>
                <a:cubicBezTo>
                  <a:pt x="211" y="38"/>
                  <a:pt x="208" y="37"/>
                  <a:pt x="208" y="37"/>
                </a:cubicBezTo>
                <a:cubicBezTo>
                  <a:pt x="208" y="36"/>
                  <a:pt x="210" y="35"/>
                  <a:pt x="210" y="35"/>
                </a:cubicBezTo>
                <a:cubicBezTo>
                  <a:pt x="210" y="35"/>
                  <a:pt x="208" y="33"/>
                  <a:pt x="208" y="33"/>
                </a:cubicBezTo>
                <a:cubicBezTo>
                  <a:pt x="207" y="33"/>
                  <a:pt x="207" y="34"/>
                  <a:pt x="206" y="35"/>
                </a:cubicBezTo>
                <a:cubicBezTo>
                  <a:pt x="206" y="35"/>
                  <a:pt x="204" y="37"/>
                  <a:pt x="204" y="37"/>
                </a:cubicBezTo>
                <a:cubicBezTo>
                  <a:pt x="204" y="38"/>
                  <a:pt x="207" y="39"/>
                  <a:pt x="207" y="39"/>
                </a:cubicBezTo>
                <a:cubicBezTo>
                  <a:pt x="206" y="40"/>
                  <a:pt x="205" y="41"/>
                  <a:pt x="205" y="41"/>
                </a:cubicBezTo>
                <a:cubicBezTo>
                  <a:pt x="204" y="42"/>
                  <a:pt x="203" y="43"/>
                  <a:pt x="203" y="43"/>
                </a:cubicBezTo>
                <a:cubicBezTo>
                  <a:pt x="203" y="44"/>
                  <a:pt x="201" y="45"/>
                  <a:pt x="201" y="46"/>
                </a:cubicBezTo>
                <a:cubicBezTo>
                  <a:pt x="202" y="46"/>
                  <a:pt x="203" y="47"/>
                  <a:pt x="204" y="47"/>
                </a:cubicBezTo>
                <a:cubicBezTo>
                  <a:pt x="204" y="47"/>
                  <a:pt x="205" y="49"/>
                  <a:pt x="206" y="49"/>
                </a:cubicBezTo>
                <a:close/>
                <a:moveTo>
                  <a:pt x="240" y="51"/>
                </a:moveTo>
                <a:cubicBezTo>
                  <a:pt x="240" y="50"/>
                  <a:pt x="242" y="52"/>
                  <a:pt x="242" y="52"/>
                </a:cubicBezTo>
                <a:cubicBezTo>
                  <a:pt x="243" y="52"/>
                  <a:pt x="244" y="50"/>
                  <a:pt x="244" y="50"/>
                </a:cubicBezTo>
                <a:cubicBezTo>
                  <a:pt x="244" y="50"/>
                  <a:pt x="242" y="48"/>
                  <a:pt x="242" y="48"/>
                </a:cubicBezTo>
                <a:cubicBezTo>
                  <a:pt x="241" y="48"/>
                  <a:pt x="240" y="47"/>
                  <a:pt x="240" y="47"/>
                </a:cubicBezTo>
                <a:cubicBezTo>
                  <a:pt x="239" y="47"/>
                  <a:pt x="238" y="49"/>
                  <a:pt x="238" y="49"/>
                </a:cubicBezTo>
                <a:cubicBezTo>
                  <a:pt x="238" y="49"/>
                  <a:pt x="236" y="51"/>
                  <a:pt x="236" y="51"/>
                </a:cubicBezTo>
                <a:cubicBezTo>
                  <a:pt x="236" y="52"/>
                  <a:pt x="238" y="52"/>
                  <a:pt x="238" y="53"/>
                </a:cubicBezTo>
                <a:cubicBezTo>
                  <a:pt x="239" y="53"/>
                  <a:pt x="240" y="51"/>
                  <a:pt x="240" y="51"/>
                </a:cubicBezTo>
                <a:close/>
                <a:moveTo>
                  <a:pt x="233" y="45"/>
                </a:moveTo>
                <a:cubicBezTo>
                  <a:pt x="234" y="46"/>
                  <a:pt x="235" y="43"/>
                  <a:pt x="235" y="43"/>
                </a:cubicBezTo>
                <a:cubicBezTo>
                  <a:pt x="236" y="43"/>
                  <a:pt x="237" y="45"/>
                  <a:pt x="237" y="45"/>
                </a:cubicBezTo>
                <a:cubicBezTo>
                  <a:pt x="238" y="45"/>
                  <a:pt x="239" y="43"/>
                  <a:pt x="239" y="43"/>
                </a:cubicBezTo>
                <a:cubicBezTo>
                  <a:pt x="240" y="42"/>
                  <a:pt x="240" y="41"/>
                  <a:pt x="241" y="40"/>
                </a:cubicBezTo>
                <a:cubicBezTo>
                  <a:pt x="240" y="40"/>
                  <a:pt x="239" y="39"/>
                  <a:pt x="239" y="39"/>
                </a:cubicBezTo>
                <a:cubicBezTo>
                  <a:pt x="238" y="39"/>
                  <a:pt x="237" y="41"/>
                  <a:pt x="237" y="41"/>
                </a:cubicBezTo>
                <a:cubicBezTo>
                  <a:pt x="236" y="41"/>
                  <a:pt x="235" y="39"/>
                  <a:pt x="235" y="39"/>
                </a:cubicBezTo>
                <a:cubicBezTo>
                  <a:pt x="234" y="40"/>
                  <a:pt x="233" y="41"/>
                  <a:pt x="233" y="41"/>
                </a:cubicBezTo>
                <a:cubicBezTo>
                  <a:pt x="232" y="42"/>
                  <a:pt x="232" y="43"/>
                  <a:pt x="231" y="44"/>
                </a:cubicBezTo>
                <a:cubicBezTo>
                  <a:pt x="232" y="44"/>
                  <a:pt x="233" y="45"/>
                  <a:pt x="233" y="45"/>
                </a:cubicBezTo>
                <a:close/>
                <a:moveTo>
                  <a:pt x="241" y="30"/>
                </a:moveTo>
                <a:cubicBezTo>
                  <a:pt x="242" y="30"/>
                  <a:pt x="243" y="32"/>
                  <a:pt x="244" y="32"/>
                </a:cubicBezTo>
                <a:cubicBezTo>
                  <a:pt x="244" y="32"/>
                  <a:pt x="245" y="30"/>
                  <a:pt x="245" y="30"/>
                </a:cubicBezTo>
                <a:cubicBezTo>
                  <a:pt x="246" y="30"/>
                  <a:pt x="247" y="32"/>
                  <a:pt x="248" y="32"/>
                </a:cubicBezTo>
                <a:cubicBezTo>
                  <a:pt x="248" y="31"/>
                  <a:pt x="249" y="29"/>
                  <a:pt x="249" y="29"/>
                </a:cubicBezTo>
                <a:cubicBezTo>
                  <a:pt x="248" y="28"/>
                  <a:pt x="246" y="27"/>
                  <a:pt x="245" y="26"/>
                </a:cubicBezTo>
                <a:cubicBezTo>
                  <a:pt x="244" y="25"/>
                  <a:pt x="243" y="25"/>
                  <a:pt x="243" y="24"/>
                </a:cubicBezTo>
                <a:cubicBezTo>
                  <a:pt x="242" y="25"/>
                  <a:pt x="242" y="26"/>
                  <a:pt x="241" y="26"/>
                </a:cubicBezTo>
                <a:cubicBezTo>
                  <a:pt x="240" y="27"/>
                  <a:pt x="240" y="28"/>
                  <a:pt x="239" y="29"/>
                </a:cubicBezTo>
                <a:cubicBezTo>
                  <a:pt x="239" y="29"/>
                  <a:pt x="237" y="30"/>
                  <a:pt x="238" y="31"/>
                </a:cubicBezTo>
                <a:cubicBezTo>
                  <a:pt x="238" y="32"/>
                  <a:pt x="240" y="32"/>
                  <a:pt x="240" y="33"/>
                </a:cubicBezTo>
                <a:cubicBezTo>
                  <a:pt x="240" y="32"/>
                  <a:pt x="241" y="30"/>
                  <a:pt x="241" y="30"/>
                </a:cubicBezTo>
                <a:close/>
                <a:moveTo>
                  <a:pt x="283" y="41"/>
                </a:moveTo>
                <a:cubicBezTo>
                  <a:pt x="284" y="40"/>
                  <a:pt x="284" y="39"/>
                  <a:pt x="285" y="39"/>
                </a:cubicBezTo>
                <a:cubicBezTo>
                  <a:pt x="285" y="38"/>
                  <a:pt x="286" y="37"/>
                  <a:pt x="286" y="36"/>
                </a:cubicBezTo>
                <a:cubicBezTo>
                  <a:pt x="286" y="36"/>
                  <a:pt x="284" y="35"/>
                  <a:pt x="284" y="35"/>
                </a:cubicBezTo>
                <a:cubicBezTo>
                  <a:pt x="284" y="34"/>
                  <a:pt x="286" y="33"/>
                  <a:pt x="286" y="32"/>
                </a:cubicBezTo>
                <a:cubicBezTo>
                  <a:pt x="286" y="32"/>
                  <a:pt x="287" y="31"/>
                  <a:pt x="288" y="30"/>
                </a:cubicBezTo>
                <a:cubicBezTo>
                  <a:pt x="288" y="30"/>
                  <a:pt x="285" y="29"/>
                  <a:pt x="285" y="28"/>
                </a:cubicBezTo>
                <a:cubicBezTo>
                  <a:pt x="285" y="28"/>
                  <a:pt x="287" y="27"/>
                  <a:pt x="287" y="26"/>
                </a:cubicBezTo>
                <a:cubicBezTo>
                  <a:pt x="287" y="26"/>
                  <a:pt x="289" y="25"/>
                  <a:pt x="289" y="24"/>
                </a:cubicBezTo>
                <a:cubicBezTo>
                  <a:pt x="289" y="23"/>
                  <a:pt x="287" y="23"/>
                  <a:pt x="286" y="22"/>
                </a:cubicBezTo>
                <a:cubicBezTo>
                  <a:pt x="286" y="23"/>
                  <a:pt x="285" y="24"/>
                  <a:pt x="285" y="25"/>
                </a:cubicBezTo>
                <a:cubicBezTo>
                  <a:pt x="285" y="25"/>
                  <a:pt x="283" y="26"/>
                  <a:pt x="283" y="27"/>
                </a:cubicBezTo>
                <a:cubicBezTo>
                  <a:pt x="283" y="27"/>
                  <a:pt x="285" y="28"/>
                  <a:pt x="285" y="28"/>
                </a:cubicBezTo>
                <a:cubicBezTo>
                  <a:pt x="285" y="29"/>
                  <a:pt x="284" y="30"/>
                  <a:pt x="284" y="31"/>
                </a:cubicBezTo>
                <a:cubicBezTo>
                  <a:pt x="283" y="31"/>
                  <a:pt x="282" y="32"/>
                  <a:pt x="282" y="33"/>
                </a:cubicBezTo>
                <a:cubicBezTo>
                  <a:pt x="282" y="33"/>
                  <a:pt x="284" y="34"/>
                  <a:pt x="284" y="35"/>
                </a:cubicBezTo>
                <a:cubicBezTo>
                  <a:pt x="284" y="35"/>
                  <a:pt x="283" y="37"/>
                  <a:pt x="282" y="37"/>
                </a:cubicBezTo>
                <a:cubicBezTo>
                  <a:pt x="282" y="37"/>
                  <a:pt x="281" y="38"/>
                  <a:pt x="281" y="39"/>
                </a:cubicBezTo>
                <a:cubicBezTo>
                  <a:pt x="281" y="40"/>
                  <a:pt x="279" y="41"/>
                  <a:pt x="279" y="41"/>
                </a:cubicBezTo>
                <a:cubicBezTo>
                  <a:pt x="279" y="42"/>
                  <a:pt x="281" y="42"/>
                  <a:pt x="281" y="43"/>
                </a:cubicBezTo>
                <a:cubicBezTo>
                  <a:pt x="282" y="42"/>
                  <a:pt x="282" y="42"/>
                  <a:pt x="283" y="41"/>
                </a:cubicBezTo>
                <a:close/>
                <a:moveTo>
                  <a:pt x="270" y="34"/>
                </a:moveTo>
                <a:cubicBezTo>
                  <a:pt x="270" y="35"/>
                  <a:pt x="271" y="32"/>
                  <a:pt x="272" y="32"/>
                </a:cubicBezTo>
                <a:cubicBezTo>
                  <a:pt x="272" y="32"/>
                  <a:pt x="274" y="34"/>
                  <a:pt x="274" y="34"/>
                </a:cubicBezTo>
                <a:cubicBezTo>
                  <a:pt x="275" y="34"/>
                  <a:pt x="275" y="32"/>
                  <a:pt x="276" y="32"/>
                </a:cubicBezTo>
                <a:cubicBezTo>
                  <a:pt x="276" y="31"/>
                  <a:pt x="277" y="30"/>
                  <a:pt x="277" y="30"/>
                </a:cubicBezTo>
                <a:cubicBezTo>
                  <a:pt x="277" y="29"/>
                  <a:pt x="276" y="28"/>
                  <a:pt x="275" y="28"/>
                </a:cubicBezTo>
                <a:cubicBezTo>
                  <a:pt x="275" y="28"/>
                  <a:pt x="273" y="26"/>
                  <a:pt x="273" y="26"/>
                </a:cubicBezTo>
                <a:cubicBezTo>
                  <a:pt x="273" y="26"/>
                  <a:pt x="271" y="28"/>
                  <a:pt x="271" y="28"/>
                </a:cubicBezTo>
                <a:cubicBezTo>
                  <a:pt x="271" y="29"/>
                  <a:pt x="270" y="30"/>
                  <a:pt x="270" y="31"/>
                </a:cubicBezTo>
                <a:cubicBezTo>
                  <a:pt x="269" y="31"/>
                  <a:pt x="268" y="32"/>
                  <a:pt x="268" y="33"/>
                </a:cubicBezTo>
                <a:cubicBezTo>
                  <a:pt x="269" y="33"/>
                  <a:pt x="269" y="34"/>
                  <a:pt x="270" y="34"/>
                </a:cubicBezTo>
                <a:close/>
                <a:moveTo>
                  <a:pt x="295" y="25"/>
                </a:moveTo>
                <a:cubicBezTo>
                  <a:pt x="295" y="25"/>
                  <a:pt x="293" y="27"/>
                  <a:pt x="293" y="27"/>
                </a:cubicBezTo>
                <a:cubicBezTo>
                  <a:pt x="293" y="28"/>
                  <a:pt x="295" y="29"/>
                  <a:pt x="295" y="29"/>
                </a:cubicBezTo>
                <a:cubicBezTo>
                  <a:pt x="296" y="29"/>
                  <a:pt x="297" y="31"/>
                  <a:pt x="298" y="31"/>
                </a:cubicBezTo>
                <a:cubicBezTo>
                  <a:pt x="298" y="31"/>
                  <a:pt x="299" y="29"/>
                  <a:pt x="299" y="29"/>
                </a:cubicBezTo>
                <a:cubicBezTo>
                  <a:pt x="300" y="28"/>
                  <a:pt x="301" y="27"/>
                  <a:pt x="301" y="26"/>
                </a:cubicBezTo>
                <a:cubicBezTo>
                  <a:pt x="301" y="26"/>
                  <a:pt x="303" y="25"/>
                  <a:pt x="303" y="24"/>
                </a:cubicBezTo>
                <a:cubicBezTo>
                  <a:pt x="303" y="23"/>
                  <a:pt x="301" y="23"/>
                  <a:pt x="301" y="22"/>
                </a:cubicBezTo>
                <a:cubicBezTo>
                  <a:pt x="299" y="24"/>
                  <a:pt x="298" y="25"/>
                  <a:pt x="297" y="27"/>
                </a:cubicBezTo>
                <a:cubicBezTo>
                  <a:pt x="296" y="27"/>
                  <a:pt x="296" y="25"/>
                  <a:pt x="295" y="25"/>
                </a:cubicBezTo>
                <a:close/>
                <a:moveTo>
                  <a:pt x="373" y="39"/>
                </a:moveTo>
                <a:cubicBezTo>
                  <a:pt x="373" y="38"/>
                  <a:pt x="374" y="37"/>
                  <a:pt x="375" y="37"/>
                </a:cubicBezTo>
                <a:cubicBezTo>
                  <a:pt x="375" y="36"/>
                  <a:pt x="376" y="38"/>
                  <a:pt x="377" y="38"/>
                </a:cubicBezTo>
                <a:cubicBezTo>
                  <a:pt x="377" y="38"/>
                  <a:pt x="378" y="36"/>
                  <a:pt x="378" y="36"/>
                </a:cubicBezTo>
                <a:cubicBezTo>
                  <a:pt x="379" y="36"/>
                  <a:pt x="380" y="37"/>
                  <a:pt x="381" y="38"/>
                </a:cubicBezTo>
                <a:cubicBezTo>
                  <a:pt x="381" y="38"/>
                  <a:pt x="383" y="39"/>
                  <a:pt x="383" y="39"/>
                </a:cubicBezTo>
                <a:cubicBezTo>
                  <a:pt x="384" y="39"/>
                  <a:pt x="384" y="37"/>
                  <a:pt x="385" y="37"/>
                </a:cubicBezTo>
                <a:cubicBezTo>
                  <a:pt x="384" y="37"/>
                  <a:pt x="383" y="36"/>
                  <a:pt x="382" y="35"/>
                </a:cubicBezTo>
                <a:cubicBezTo>
                  <a:pt x="382" y="35"/>
                  <a:pt x="381" y="34"/>
                  <a:pt x="380" y="34"/>
                </a:cubicBezTo>
                <a:cubicBezTo>
                  <a:pt x="380" y="33"/>
                  <a:pt x="379" y="32"/>
                  <a:pt x="378" y="32"/>
                </a:cubicBezTo>
                <a:cubicBezTo>
                  <a:pt x="378" y="32"/>
                  <a:pt x="377" y="34"/>
                  <a:pt x="376" y="34"/>
                </a:cubicBezTo>
                <a:cubicBezTo>
                  <a:pt x="376" y="34"/>
                  <a:pt x="374" y="32"/>
                  <a:pt x="374" y="33"/>
                </a:cubicBezTo>
                <a:cubicBezTo>
                  <a:pt x="373" y="33"/>
                  <a:pt x="373" y="34"/>
                  <a:pt x="372" y="35"/>
                </a:cubicBezTo>
                <a:cubicBezTo>
                  <a:pt x="372" y="35"/>
                  <a:pt x="371" y="36"/>
                  <a:pt x="371" y="37"/>
                </a:cubicBezTo>
                <a:cubicBezTo>
                  <a:pt x="370" y="38"/>
                  <a:pt x="369" y="39"/>
                  <a:pt x="369" y="39"/>
                </a:cubicBezTo>
                <a:cubicBezTo>
                  <a:pt x="369" y="40"/>
                  <a:pt x="371" y="40"/>
                  <a:pt x="371" y="41"/>
                </a:cubicBezTo>
                <a:cubicBezTo>
                  <a:pt x="372" y="40"/>
                  <a:pt x="372" y="39"/>
                  <a:pt x="373" y="39"/>
                </a:cubicBezTo>
                <a:close/>
                <a:moveTo>
                  <a:pt x="410" y="50"/>
                </a:moveTo>
                <a:cubicBezTo>
                  <a:pt x="411" y="49"/>
                  <a:pt x="412" y="48"/>
                  <a:pt x="412" y="47"/>
                </a:cubicBezTo>
                <a:cubicBezTo>
                  <a:pt x="412" y="47"/>
                  <a:pt x="410" y="46"/>
                  <a:pt x="410" y="46"/>
                </a:cubicBezTo>
                <a:cubicBezTo>
                  <a:pt x="410" y="46"/>
                  <a:pt x="408" y="44"/>
                  <a:pt x="408" y="44"/>
                </a:cubicBezTo>
                <a:cubicBezTo>
                  <a:pt x="407" y="44"/>
                  <a:pt x="406" y="46"/>
                  <a:pt x="406" y="46"/>
                </a:cubicBezTo>
                <a:cubicBezTo>
                  <a:pt x="405" y="47"/>
                  <a:pt x="405" y="48"/>
                  <a:pt x="404" y="49"/>
                </a:cubicBezTo>
                <a:cubicBezTo>
                  <a:pt x="404" y="49"/>
                  <a:pt x="402" y="50"/>
                  <a:pt x="402" y="51"/>
                </a:cubicBezTo>
                <a:cubicBezTo>
                  <a:pt x="402" y="51"/>
                  <a:pt x="404" y="52"/>
                  <a:pt x="405" y="52"/>
                </a:cubicBezTo>
                <a:cubicBezTo>
                  <a:pt x="405" y="53"/>
                  <a:pt x="406" y="54"/>
                  <a:pt x="407" y="54"/>
                </a:cubicBezTo>
                <a:cubicBezTo>
                  <a:pt x="408" y="53"/>
                  <a:pt x="409" y="51"/>
                  <a:pt x="410" y="50"/>
                </a:cubicBezTo>
                <a:close/>
                <a:moveTo>
                  <a:pt x="399" y="41"/>
                </a:moveTo>
                <a:cubicBezTo>
                  <a:pt x="400" y="40"/>
                  <a:pt x="400" y="40"/>
                  <a:pt x="401" y="39"/>
                </a:cubicBezTo>
                <a:cubicBezTo>
                  <a:pt x="402" y="37"/>
                  <a:pt x="403" y="36"/>
                  <a:pt x="404" y="35"/>
                </a:cubicBezTo>
                <a:cubicBezTo>
                  <a:pt x="403" y="33"/>
                  <a:pt x="401" y="32"/>
                  <a:pt x="400" y="31"/>
                </a:cubicBezTo>
                <a:cubicBezTo>
                  <a:pt x="399" y="32"/>
                  <a:pt x="399" y="33"/>
                  <a:pt x="398" y="33"/>
                </a:cubicBezTo>
                <a:cubicBezTo>
                  <a:pt x="397" y="35"/>
                  <a:pt x="396" y="36"/>
                  <a:pt x="395" y="38"/>
                </a:cubicBezTo>
                <a:cubicBezTo>
                  <a:pt x="394" y="39"/>
                  <a:pt x="392" y="41"/>
                  <a:pt x="391" y="42"/>
                </a:cubicBezTo>
                <a:cubicBezTo>
                  <a:pt x="393" y="43"/>
                  <a:pt x="394" y="45"/>
                  <a:pt x="396" y="46"/>
                </a:cubicBezTo>
                <a:cubicBezTo>
                  <a:pt x="397" y="44"/>
                  <a:pt x="398" y="43"/>
                  <a:pt x="399" y="41"/>
                </a:cubicBezTo>
                <a:close/>
                <a:moveTo>
                  <a:pt x="433" y="53"/>
                </a:moveTo>
                <a:cubicBezTo>
                  <a:pt x="434" y="53"/>
                  <a:pt x="434" y="54"/>
                  <a:pt x="435" y="54"/>
                </a:cubicBezTo>
                <a:cubicBezTo>
                  <a:pt x="436" y="55"/>
                  <a:pt x="437" y="56"/>
                  <a:pt x="437" y="56"/>
                </a:cubicBezTo>
                <a:cubicBezTo>
                  <a:pt x="438" y="56"/>
                  <a:pt x="439" y="54"/>
                  <a:pt x="439" y="54"/>
                </a:cubicBezTo>
                <a:cubicBezTo>
                  <a:pt x="440" y="53"/>
                  <a:pt x="440" y="52"/>
                  <a:pt x="441" y="52"/>
                </a:cubicBezTo>
                <a:cubicBezTo>
                  <a:pt x="441" y="51"/>
                  <a:pt x="442" y="50"/>
                  <a:pt x="442" y="49"/>
                </a:cubicBezTo>
                <a:cubicBezTo>
                  <a:pt x="442" y="49"/>
                  <a:pt x="440" y="48"/>
                  <a:pt x="440" y="48"/>
                </a:cubicBezTo>
                <a:cubicBezTo>
                  <a:pt x="440" y="48"/>
                  <a:pt x="439" y="50"/>
                  <a:pt x="438" y="50"/>
                </a:cubicBezTo>
                <a:cubicBezTo>
                  <a:pt x="438" y="50"/>
                  <a:pt x="437" y="48"/>
                  <a:pt x="436" y="48"/>
                </a:cubicBezTo>
                <a:cubicBezTo>
                  <a:pt x="436" y="48"/>
                  <a:pt x="435" y="46"/>
                  <a:pt x="434" y="47"/>
                </a:cubicBezTo>
                <a:cubicBezTo>
                  <a:pt x="433" y="47"/>
                  <a:pt x="433" y="48"/>
                  <a:pt x="432" y="49"/>
                </a:cubicBezTo>
                <a:cubicBezTo>
                  <a:pt x="432" y="49"/>
                  <a:pt x="431" y="50"/>
                  <a:pt x="431" y="51"/>
                </a:cubicBezTo>
                <a:cubicBezTo>
                  <a:pt x="430" y="51"/>
                  <a:pt x="429" y="53"/>
                  <a:pt x="429" y="53"/>
                </a:cubicBezTo>
                <a:cubicBezTo>
                  <a:pt x="429" y="54"/>
                  <a:pt x="431" y="54"/>
                  <a:pt x="431" y="55"/>
                </a:cubicBezTo>
                <a:cubicBezTo>
                  <a:pt x="432" y="54"/>
                  <a:pt x="432" y="53"/>
                  <a:pt x="433" y="53"/>
                </a:cubicBezTo>
                <a:close/>
                <a:moveTo>
                  <a:pt x="464" y="31"/>
                </a:moveTo>
                <a:cubicBezTo>
                  <a:pt x="464" y="30"/>
                  <a:pt x="466" y="32"/>
                  <a:pt x="466" y="32"/>
                </a:cubicBezTo>
                <a:cubicBezTo>
                  <a:pt x="466" y="32"/>
                  <a:pt x="468" y="30"/>
                  <a:pt x="468" y="30"/>
                </a:cubicBezTo>
                <a:cubicBezTo>
                  <a:pt x="468" y="30"/>
                  <a:pt x="466" y="28"/>
                  <a:pt x="466" y="28"/>
                </a:cubicBezTo>
                <a:cubicBezTo>
                  <a:pt x="465" y="28"/>
                  <a:pt x="463" y="27"/>
                  <a:pt x="463" y="27"/>
                </a:cubicBezTo>
                <a:cubicBezTo>
                  <a:pt x="463" y="26"/>
                  <a:pt x="465" y="25"/>
                  <a:pt x="465" y="24"/>
                </a:cubicBezTo>
                <a:cubicBezTo>
                  <a:pt x="465" y="24"/>
                  <a:pt x="466" y="23"/>
                  <a:pt x="467" y="22"/>
                </a:cubicBezTo>
                <a:cubicBezTo>
                  <a:pt x="467" y="22"/>
                  <a:pt x="469" y="20"/>
                  <a:pt x="468" y="20"/>
                </a:cubicBezTo>
                <a:cubicBezTo>
                  <a:pt x="468" y="19"/>
                  <a:pt x="467" y="19"/>
                  <a:pt x="466" y="18"/>
                </a:cubicBezTo>
                <a:cubicBezTo>
                  <a:pt x="466" y="18"/>
                  <a:pt x="465" y="20"/>
                  <a:pt x="465" y="20"/>
                </a:cubicBezTo>
                <a:cubicBezTo>
                  <a:pt x="464" y="21"/>
                  <a:pt x="463" y="19"/>
                  <a:pt x="462" y="19"/>
                </a:cubicBezTo>
                <a:cubicBezTo>
                  <a:pt x="462" y="19"/>
                  <a:pt x="461" y="20"/>
                  <a:pt x="461" y="21"/>
                </a:cubicBezTo>
                <a:cubicBezTo>
                  <a:pt x="461" y="21"/>
                  <a:pt x="463" y="22"/>
                  <a:pt x="463" y="23"/>
                </a:cubicBezTo>
                <a:cubicBezTo>
                  <a:pt x="463" y="23"/>
                  <a:pt x="461" y="24"/>
                  <a:pt x="461" y="25"/>
                </a:cubicBezTo>
                <a:cubicBezTo>
                  <a:pt x="461" y="25"/>
                  <a:pt x="463" y="26"/>
                  <a:pt x="463" y="27"/>
                </a:cubicBezTo>
                <a:cubicBezTo>
                  <a:pt x="463" y="27"/>
                  <a:pt x="462" y="28"/>
                  <a:pt x="462" y="29"/>
                </a:cubicBezTo>
                <a:cubicBezTo>
                  <a:pt x="462" y="29"/>
                  <a:pt x="460" y="30"/>
                  <a:pt x="460" y="31"/>
                </a:cubicBezTo>
                <a:cubicBezTo>
                  <a:pt x="460" y="32"/>
                  <a:pt x="462" y="32"/>
                  <a:pt x="462" y="33"/>
                </a:cubicBezTo>
                <a:cubicBezTo>
                  <a:pt x="463" y="32"/>
                  <a:pt x="463" y="31"/>
                  <a:pt x="464" y="31"/>
                </a:cubicBezTo>
                <a:close/>
                <a:moveTo>
                  <a:pt x="483" y="38"/>
                </a:moveTo>
                <a:cubicBezTo>
                  <a:pt x="483" y="38"/>
                  <a:pt x="485" y="40"/>
                  <a:pt x="485" y="40"/>
                </a:cubicBezTo>
                <a:cubicBezTo>
                  <a:pt x="485" y="39"/>
                  <a:pt x="487" y="38"/>
                  <a:pt x="487" y="37"/>
                </a:cubicBezTo>
                <a:cubicBezTo>
                  <a:pt x="487" y="37"/>
                  <a:pt x="485" y="36"/>
                  <a:pt x="485" y="36"/>
                </a:cubicBezTo>
                <a:cubicBezTo>
                  <a:pt x="484" y="36"/>
                  <a:pt x="483" y="34"/>
                  <a:pt x="482" y="34"/>
                </a:cubicBezTo>
                <a:cubicBezTo>
                  <a:pt x="482" y="34"/>
                  <a:pt x="481" y="36"/>
                  <a:pt x="481" y="36"/>
                </a:cubicBezTo>
                <a:cubicBezTo>
                  <a:pt x="480" y="37"/>
                  <a:pt x="479" y="38"/>
                  <a:pt x="479" y="39"/>
                </a:cubicBezTo>
                <a:cubicBezTo>
                  <a:pt x="479" y="39"/>
                  <a:pt x="481" y="40"/>
                  <a:pt x="481" y="40"/>
                </a:cubicBezTo>
                <a:cubicBezTo>
                  <a:pt x="482" y="40"/>
                  <a:pt x="482" y="38"/>
                  <a:pt x="483" y="38"/>
                </a:cubicBezTo>
                <a:close/>
                <a:moveTo>
                  <a:pt x="498" y="32"/>
                </a:moveTo>
                <a:cubicBezTo>
                  <a:pt x="499" y="32"/>
                  <a:pt x="500" y="34"/>
                  <a:pt x="500" y="34"/>
                </a:cubicBezTo>
                <a:cubicBezTo>
                  <a:pt x="501" y="34"/>
                  <a:pt x="502" y="32"/>
                  <a:pt x="502" y="31"/>
                </a:cubicBezTo>
                <a:cubicBezTo>
                  <a:pt x="502" y="31"/>
                  <a:pt x="500" y="30"/>
                  <a:pt x="500" y="30"/>
                </a:cubicBezTo>
                <a:cubicBezTo>
                  <a:pt x="500" y="29"/>
                  <a:pt x="501" y="28"/>
                  <a:pt x="502" y="27"/>
                </a:cubicBezTo>
                <a:cubicBezTo>
                  <a:pt x="501" y="27"/>
                  <a:pt x="500" y="26"/>
                  <a:pt x="499" y="26"/>
                </a:cubicBezTo>
                <a:cubicBezTo>
                  <a:pt x="499" y="26"/>
                  <a:pt x="498" y="28"/>
                  <a:pt x="498" y="28"/>
                </a:cubicBezTo>
                <a:cubicBezTo>
                  <a:pt x="497" y="29"/>
                  <a:pt x="496" y="29"/>
                  <a:pt x="496" y="30"/>
                </a:cubicBezTo>
                <a:cubicBezTo>
                  <a:pt x="496" y="31"/>
                  <a:pt x="494" y="32"/>
                  <a:pt x="494" y="32"/>
                </a:cubicBezTo>
                <a:cubicBezTo>
                  <a:pt x="494" y="33"/>
                  <a:pt x="496" y="34"/>
                  <a:pt x="496" y="34"/>
                </a:cubicBezTo>
                <a:cubicBezTo>
                  <a:pt x="497" y="34"/>
                  <a:pt x="497" y="32"/>
                  <a:pt x="498" y="32"/>
                </a:cubicBezTo>
                <a:close/>
                <a:moveTo>
                  <a:pt x="527" y="36"/>
                </a:moveTo>
                <a:cubicBezTo>
                  <a:pt x="526" y="36"/>
                  <a:pt x="525" y="34"/>
                  <a:pt x="525" y="34"/>
                </a:cubicBezTo>
                <a:cubicBezTo>
                  <a:pt x="524" y="34"/>
                  <a:pt x="523" y="36"/>
                  <a:pt x="523" y="37"/>
                </a:cubicBezTo>
                <a:cubicBezTo>
                  <a:pt x="523" y="37"/>
                  <a:pt x="525" y="38"/>
                  <a:pt x="525" y="38"/>
                </a:cubicBezTo>
                <a:cubicBezTo>
                  <a:pt x="525" y="39"/>
                  <a:pt x="527" y="40"/>
                  <a:pt x="527" y="40"/>
                </a:cubicBezTo>
                <a:cubicBezTo>
                  <a:pt x="528" y="40"/>
                  <a:pt x="529" y="38"/>
                  <a:pt x="529" y="38"/>
                </a:cubicBezTo>
                <a:cubicBezTo>
                  <a:pt x="530" y="37"/>
                  <a:pt x="530" y="36"/>
                  <a:pt x="531" y="36"/>
                </a:cubicBezTo>
                <a:cubicBezTo>
                  <a:pt x="530" y="35"/>
                  <a:pt x="529" y="35"/>
                  <a:pt x="528" y="34"/>
                </a:cubicBezTo>
                <a:cubicBezTo>
                  <a:pt x="528" y="34"/>
                  <a:pt x="530" y="32"/>
                  <a:pt x="530" y="32"/>
                </a:cubicBezTo>
                <a:cubicBezTo>
                  <a:pt x="530" y="31"/>
                  <a:pt x="528" y="30"/>
                  <a:pt x="528" y="30"/>
                </a:cubicBezTo>
                <a:cubicBezTo>
                  <a:pt x="528" y="30"/>
                  <a:pt x="526" y="32"/>
                  <a:pt x="526" y="32"/>
                </a:cubicBezTo>
                <a:cubicBezTo>
                  <a:pt x="526" y="33"/>
                  <a:pt x="528" y="33"/>
                  <a:pt x="528" y="34"/>
                </a:cubicBezTo>
                <a:cubicBezTo>
                  <a:pt x="528" y="34"/>
                  <a:pt x="527" y="36"/>
                  <a:pt x="527" y="36"/>
                </a:cubicBezTo>
                <a:close/>
                <a:moveTo>
                  <a:pt x="567" y="49"/>
                </a:moveTo>
                <a:cubicBezTo>
                  <a:pt x="567" y="49"/>
                  <a:pt x="568" y="47"/>
                  <a:pt x="568" y="47"/>
                </a:cubicBezTo>
                <a:cubicBezTo>
                  <a:pt x="569" y="46"/>
                  <a:pt x="569" y="45"/>
                  <a:pt x="570" y="44"/>
                </a:cubicBezTo>
                <a:cubicBezTo>
                  <a:pt x="571" y="43"/>
                  <a:pt x="572" y="41"/>
                  <a:pt x="573" y="40"/>
                </a:cubicBezTo>
                <a:cubicBezTo>
                  <a:pt x="573" y="40"/>
                  <a:pt x="572" y="38"/>
                  <a:pt x="571" y="38"/>
                </a:cubicBezTo>
                <a:cubicBezTo>
                  <a:pt x="571" y="38"/>
                  <a:pt x="570" y="40"/>
                  <a:pt x="569" y="40"/>
                </a:cubicBezTo>
                <a:cubicBezTo>
                  <a:pt x="569" y="41"/>
                  <a:pt x="568" y="42"/>
                  <a:pt x="568" y="43"/>
                </a:cubicBezTo>
                <a:cubicBezTo>
                  <a:pt x="567" y="44"/>
                  <a:pt x="565" y="46"/>
                  <a:pt x="564" y="47"/>
                </a:cubicBezTo>
                <a:cubicBezTo>
                  <a:pt x="565" y="47"/>
                  <a:pt x="566" y="49"/>
                  <a:pt x="567" y="49"/>
                </a:cubicBezTo>
                <a:close/>
                <a:moveTo>
                  <a:pt x="614" y="28"/>
                </a:moveTo>
                <a:cubicBezTo>
                  <a:pt x="614" y="28"/>
                  <a:pt x="615" y="26"/>
                  <a:pt x="616" y="26"/>
                </a:cubicBezTo>
                <a:cubicBezTo>
                  <a:pt x="616" y="26"/>
                  <a:pt x="618" y="28"/>
                  <a:pt x="618" y="28"/>
                </a:cubicBezTo>
                <a:cubicBezTo>
                  <a:pt x="618" y="28"/>
                  <a:pt x="620" y="30"/>
                  <a:pt x="620" y="30"/>
                </a:cubicBezTo>
                <a:cubicBezTo>
                  <a:pt x="620" y="30"/>
                  <a:pt x="622" y="28"/>
                  <a:pt x="622" y="27"/>
                </a:cubicBezTo>
                <a:cubicBezTo>
                  <a:pt x="622" y="27"/>
                  <a:pt x="620" y="26"/>
                  <a:pt x="619" y="26"/>
                </a:cubicBezTo>
                <a:cubicBezTo>
                  <a:pt x="619" y="25"/>
                  <a:pt x="621" y="24"/>
                  <a:pt x="621" y="23"/>
                </a:cubicBezTo>
                <a:cubicBezTo>
                  <a:pt x="621" y="23"/>
                  <a:pt x="620" y="22"/>
                  <a:pt x="619" y="22"/>
                </a:cubicBezTo>
                <a:cubicBezTo>
                  <a:pt x="618" y="22"/>
                  <a:pt x="618" y="24"/>
                  <a:pt x="617" y="24"/>
                </a:cubicBezTo>
                <a:cubicBezTo>
                  <a:pt x="617" y="24"/>
                  <a:pt x="616" y="22"/>
                  <a:pt x="615" y="22"/>
                </a:cubicBezTo>
                <a:cubicBezTo>
                  <a:pt x="615" y="22"/>
                  <a:pt x="614" y="24"/>
                  <a:pt x="613" y="24"/>
                </a:cubicBezTo>
                <a:cubicBezTo>
                  <a:pt x="613" y="25"/>
                  <a:pt x="612" y="26"/>
                  <a:pt x="612" y="27"/>
                </a:cubicBezTo>
                <a:cubicBezTo>
                  <a:pt x="611" y="27"/>
                  <a:pt x="610" y="28"/>
                  <a:pt x="610" y="29"/>
                </a:cubicBezTo>
                <a:cubicBezTo>
                  <a:pt x="610" y="30"/>
                  <a:pt x="612" y="30"/>
                  <a:pt x="612" y="31"/>
                </a:cubicBezTo>
                <a:cubicBezTo>
                  <a:pt x="613" y="30"/>
                  <a:pt x="613" y="29"/>
                  <a:pt x="614" y="28"/>
                </a:cubicBezTo>
                <a:close/>
                <a:moveTo>
                  <a:pt x="628" y="29"/>
                </a:moveTo>
                <a:cubicBezTo>
                  <a:pt x="629" y="27"/>
                  <a:pt x="630" y="26"/>
                  <a:pt x="631" y="24"/>
                </a:cubicBezTo>
                <a:cubicBezTo>
                  <a:pt x="631" y="24"/>
                  <a:pt x="630" y="22"/>
                  <a:pt x="629" y="22"/>
                </a:cubicBezTo>
                <a:cubicBezTo>
                  <a:pt x="629" y="22"/>
                  <a:pt x="628" y="24"/>
                  <a:pt x="627" y="25"/>
                </a:cubicBezTo>
                <a:cubicBezTo>
                  <a:pt x="627" y="25"/>
                  <a:pt x="626" y="26"/>
                  <a:pt x="626" y="27"/>
                </a:cubicBezTo>
                <a:cubicBezTo>
                  <a:pt x="625" y="27"/>
                  <a:pt x="624" y="29"/>
                  <a:pt x="624" y="29"/>
                </a:cubicBezTo>
                <a:cubicBezTo>
                  <a:pt x="624" y="30"/>
                  <a:pt x="626" y="30"/>
                  <a:pt x="626" y="31"/>
                </a:cubicBezTo>
                <a:cubicBezTo>
                  <a:pt x="627" y="30"/>
                  <a:pt x="627" y="29"/>
                  <a:pt x="628" y="29"/>
                </a:cubicBezTo>
                <a:close/>
                <a:moveTo>
                  <a:pt x="650" y="32"/>
                </a:moveTo>
                <a:cubicBezTo>
                  <a:pt x="651" y="32"/>
                  <a:pt x="652" y="33"/>
                  <a:pt x="653" y="33"/>
                </a:cubicBezTo>
                <a:cubicBezTo>
                  <a:pt x="653" y="33"/>
                  <a:pt x="654" y="31"/>
                  <a:pt x="654" y="31"/>
                </a:cubicBezTo>
                <a:cubicBezTo>
                  <a:pt x="655" y="31"/>
                  <a:pt x="655" y="29"/>
                  <a:pt x="656" y="29"/>
                </a:cubicBezTo>
                <a:cubicBezTo>
                  <a:pt x="656" y="29"/>
                  <a:pt x="658" y="31"/>
                  <a:pt x="658" y="30"/>
                </a:cubicBezTo>
                <a:cubicBezTo>
                  <a:pt x="659" y="30"/>
                  <a:pt x="660" y="29"/>
                  <a:pt x="660" y="28"/>
                </a:cubicBezTo>
                <a:cubicBezTo>
                  <a:pt x="660" y="28"/>
                  <a:pt x="662" y="26"/>
                  <a:pt x="662" y="26"/>
                </a:cubicBezTo>
                <a:cubicBezTo>
                  <a:pt x="662" y="25"/>
                  <a:pt x="660" y="25"/>
                  <a:pt x="659" y="24"/>
                </a:cubicBezTo>
                <a:cubicBezTo>
                  <a:pt x="659" y="25"/>
                  <a:pt x="658" y="26"/>
                  <a:pt x="658" y="27"/>
                </a:cubicBezTo>
                <a:cubicBezTo>
                  <a:pt x="657" y="27"/>
                  <a:pt x="656" y="25"/>
                  <a:pt x="655" y="25"/>
                </a:cubicBezTo>
                <a:cubicBezTo>
                  <a:pt x="655" y="25"/>
                  <a:pt x="653" y="23"/>
                  <a:pt x="653" y="23"/>
                </a:cubicBezTo>
                <a:cubicBezTo>
                  <a:pt x="653" y="23"/>
                  <a:pt x="652" y="25"/>
                  <a:pt x="652" y="25"/>
                </a:cubicBezTo>
                <a:cubicBezTo>
                  <a:pt x="651" y="26"/>
                  <a:pt x="650" y="27"/>
                  <a:pt x="650" y="28"/>
                </a:cubicBezTo>
                <a:cubicBezTo>
                  <a:pt x="649" y="28"/>
                  <a:pt x="649" y="29"/>
                  <a:pt x="648" y="30"/>
                </a:cubicBezTo>
                <a:cubicBezTo>
                  <a:pt x="649" y="30"/>
                  <a:pt x="650" y="31"/>
                  <a:pt x="650" y="32"/>
                </a:cubicBezTo>
                <a:close/>
                <a:moveTo>
                  <a:pt x="695" y="38"/>
                </a:moveTo>
                <a:cubicBezTo>
                  <a:pt x="696" y="37"/>
                  <a:pt x="696" y="36"/>
                  <a:pt x="697" y="35"/>
                </a:cubicBezTo>
                <a:cubicBezTo>
                  <a:pt x="697" y="35"/>
                  <a:pt x="699" y="34"/>
                  <a:pt x="699" y="33"/>
                </a:cubicBezTo>
                <a:cubicBezTo>
                  <a:pt x="699" y="33"/>
                  <a:pt x="697" y="32"/>
                  <a:pt x="696" y="31"/>
                </a:cubicBezTo>
                <a:cubicBezTo>
                  <a:pt x="696" y="31"/>
                  <a:pt x="698" y="30"/>
                  <a:pt x="698" y="29"/>
                </a:cubicBezTo>
                <a:cubicBezTo>
                  <a:pt x="698" y="29"/>
                  <a:pt x="696" y="27"/>
                  <a:pt x="696" y="27"/>
                </a:cubicBezTo>
                <a:cubicBezTo>
                  <a:pt x="695" y="28"/>
                  <a:pt x="694" y="29"/>
                  <a:pt x="694" y="30"/>
                </a:cubicBezTo>
                <a:cubicBezTo>
                  <a:pt x="694" y="30"/>
                  <a:pt x="693" y="31"/>
                  <a:pt x="692" y="32"/>
                </a:cubicBezTo>
                <a:cubicBezTo>
                  <a:pt x="693" y="33"/>
                  <a:pt x="695" y="33"/>
                  <a:pt x="695" y="34"/>
                </a:cubicBezTo>
                <a:cubicBezTo>
                  <a:pt x="695" y="34"/>
                  <a:pt x="693" y="35"/>
                  <a:pt x="693" y="36"/>
                </a:cubicBezTo>
                <a:cubicBezTo>
                  <a:pt x="694" y="36"/>
                  <a:pt x="695" y="38"/>
                  <a:pt x="695" y="38"/>
                </a:cubicBezTo>
                <a:close/>
                <a:moveTo>
                  <a:pt x="720" y="28"/>
                </a:moveTo>
                <a:cubicBezTo>
                  <a:pt x="721" y="27"/>
                  <a:pt x="721" y="27"/>
                  <a:pt x="722" y="26"/>
                </a:cubicBezTo>
                <a:cubicBezTo>
                  <a:pt x="720" y="25"/>
                  <a:pt x="719" y="24"/>
                  <a:pt x="717" y="23"/>
                </a:cubicBezTo>
                <a:cubicBezTo>
                  <a:pt x="717" y="23"/>
                  <a:pt x="716" y="24"/>
                  <a:pt x="716" y="25"/>
                </a:cubicBezTo>
                <a:cubicBezTo>
                  <a:pt x="715" y="25"/>
                  <a:pt x="718" y="26"/>
                  <a:pt x="718" y="26"/>
                </a:cubicBezTo>
                <a:cubicBezTo>
                  <a:pt x="718" y="27"/>
                  <a:pt x="716" y="28"/>
                  <a:pt x="716" y="29"/>
                </a:cubicBezTo>
                <a:cubicBezTo>
                  <a:pt x="716" y="29"/>
                  <a:pt x="714" y="30"/>
                  <a:pt x="714" y="31"/>
                </a:cubicBezTo>
                <a:cubicBezTo>
                  <a:pt x="714" y="32"/>
                  <a:pt x="716" y="32"/>
                  <a:pt x="717" y="33"/>
                </a:cubicBezTo>
                <a:cubicBezTo>
                  <a:pt x="718" y="31"/>
                  <a:pt x="719" y="30"/>
                  <a:pt x="720" y="28"/>
                </a:cubicBezTo>
                <a:close/>
                <a:moveTo>
                  <a:pt x="736" y="44"/>
                </a:moveTo>
                <a:cubicBezTo>
                  <a:pt x="737" y="44"/>
                  <a:pt x="738" y="46"/>
                  <a:pt x="738" y="46"/>
                </a:cubicBezTo>
                <a:cubicBezTo>
                  <a:pt x="739" y="46"/>
                  <a:pt x="739" y="44"/>
                  <a:pt x="740" y="44"/>
                </a:cubicBezTo>
                <a:cubicBezTo>
                  <a:pt x="741" y="43"/>
                  <a:pt x="741" y="42"/>
                  <a:pt x="742" y="41"/>
                </a:cubicBezTo>
                <a:cubicBezTo>
                  <a:pt x="742" y="41"/>
                  <a:pt x="743" y="43"/>
                  <a:pt x="744" y="43"/>
                </a:cubicBezTo>
                <a:cubicBezTo>
                  <a:pt x="745" y="43"/>
                  <a:pt x="745" y="41"/>
                  <a:pt x="746" y="41"/>
                </a:cubicBezTo>
                <a:cubicBezTo>
                  <a:pt x="746" y="40"/>
                  <a:pt x="748" y="39"/>
                  <a:pt x="747" y="39"/>
                </a:cubicBezTo>
                <a:cubicBezTo>
                  <a:pt x="747" y="38"/>
                  <a:pt x="745" y="37"/>
                  <a:pt x="745" y="37"/>
                </a:cubicBezTo>
                <a:cubicBezTo>
                  <a:pt x="745" y="37"/>
                  <a:pt x="744" y="39"/>
                  <a:pt x="744" y="39"/>
                </a:cubicBezTo>
                <a:cubicBezTo>
                  <a:pt x="743" y="39"/>
                  <a:pt x="742" y="37"/>
                  <a:pt x="741" y="37"/>
                </a:cubicBezTo>
                <a:cubicBezTo>
                  <a:pt x="741" y="37"/>
                  <a:pt x="740" y="39"/>
                  <a:pt x="740" y="40"/>
                </a:cubicBezTo>
                <a:cubicBezTo>
                  <a:pt x="739" y="40"/>
                  <a:pt x="739" y="42"/>
                  <a:pt x="738" y="42"/>
                </a:cubicBezTo>
                <a:cubicBezTo>
                  <a:pt x="737" y="42"/>
                  <a:pt x="736" y="40"/>
                  <a:pt x="736" y="40"/>
                </a:cubicBezTo>
                <a:cubicBezTo>
                  <a:pt x="735" y="40"/>
                  <a:pt x="735" y="42"/>
                  <a:pt x="734" y="42"/>
                </a:cubicBezTo>
                <a:cubicBezTo>
                  <a:pt x="735" y="43"/>
                  <a:pt x="735" y="44"/>
                  <a:pt x="736" y="44"/>
                </a:cubicBezTo>
                <a:close/>
                <a:moveTo>
                  <a:pt x="758" y="43"/>
                </a:moveTo>
                <a:cubicBezTo>
                  <a:pt x="758" y="43"/>
                  <a:pt x="760" y="41"/>
                  <a:pt x="760" y="41"/>
                </a:cubicBezTo>
                <a:cubicBezTo>
                  <a:pt x="760" y="40"/>
                  <a:pt x="761" y="39"/>
                  <a:pt x="761" y="39"/>
                </a:cubicBezTo>
                <a:cubicBezTo>
                  <a:pt x="762" y="38"/>
                  <a:pt x="763" y="37"/>
                  <a:pt x="763" y="36"/>
                </a:cubicBezTo>
                <a:cubicBezTo>
                  <a:pt x="763" y="36"/>
                  <a:pt x="761" y="35"/>
                  <a:pt x="761" y="35"/>
                </a:cubicBezTo>
                <a:cubicBezTo>
                  <a:pt x="761" y="34"/>
                  <a:pt x="762" y="33"/>
                  <a:pt x="763" y="32"/>
                </a:cubicBezTo>
                <a:cubicBezTo>
                  <a:pt x="763" y="32"/>
                  <a:pt x="765" y="34"/>
                  <a:pt x="765" y="34"/>
                </a:cubicBezTo>
                <a:cubicBezTo>
                  <a:pt x="765" y="34"/>
                  <a:pt x="766" y="32"/>
                  <a:pt x="767" y="32"/>
                </a:cubicBezTo>
                <a:cubicBezTo>
                  <a:pt x="767" y="31"/>
                  <a:pt x="768" y="30"/>
                  <a:pt x="768" y="30"/>
                </a:cubicBezTo>
                <a:cubicBezTo>
                  <a:pt x="767" y="29"/>
                  <a:pt x="765" y="27"/>
                  <a:pt x="764" y="26"/>
                </a:cubicBezTo>
                <a:cubicBezTo>
                  <a:pt x="763" y="27"/>
                  <a:pt x="763" y="28"/>
                  <a:pt x="762" y="29"/>
                </a:cubicBezTo>
                <a:cubicBezTo>
                  <a:pt x="762" y="29"/>
                  <a:pt x="760" y="27"/>
                  <a:pt x="760" y="27"/>
                </a:cubicBezTo>
                <a:cubicBezTo>
                  <a:pt x="760" y="27"/>
                  <a:pt x="758" y="29"/>
                  <a:pt x="758" y="29"/>
                </a:cubicBezTo>
                <a:cubicBezTo>
                  <a:pt x="758" y="29"/>
                  <a:pt x="761" y="30"/>
                  <a:pt x="760" y="31"/>
                </a:cubicBezTo>
                <a:cubicBezTo>
                  <a:pt x="760" y="31"/>
                  <a:pt x="759" y="32"/>
                  <a:pt x="759" y="33"/>
                </a:cubicBezTo>
                <a:cubicBezTo>
                  <a:pt x="759" y="33"/>
                  <a:pt x="761" y="34"/>
                  <a:pt x="761" y="35"/>
                </a:cubicBezTo>
                <a:cubicBezTo>
                  <a:pt x="761" y="35"/>
                  <a:pt x="760" y="36"/>
                  <a:pt x="759" y="37"/>
                </a:cubicBezTo>
                <a:cubicBezTo>
                  <a:pt x="759" y="37"/>
                  <a:pt x="758" y="39"/>
                  <a:pt x="758" y="39"/>
                </a:cubicBezTo>
                <a:cubicBezTo>
                  <a:pt x="757" y="40"/>
                  <a:pt x="756" y="41"/>
                  <a:pt x="756" y="41"/>
                </a:cubicBezTo>
                <a:cubicBezTo>
                  <a:pt x="757" y="42"/>
                  <a:pt x="757" y="43"/>
                  <a:pt x="758" y="43"/>
                </a:cubicBezTo>
                <a:close/>
                <a:moveTo>
                  <a:pt x="750" y="30"/>
                </a:moveTo>
                <a:cubicBezTo>
                  <a:pt x="750" y="30"/>
                  <a:pt x="752" y="28"/>
                  <a:pt x="752" y="28"/>
                </a:cubicBezTo>
                <a:cubicBezTo>
                  <a:pt x="752" y="28"/>
                  <a:pt x="750" y="26"/>
                  <a:pt x="750" y="26"/>
                </a:cubicBezTo>
                <a:cubicBezTo>
                  <a:pt x="749" y="26"/>
                  <a:pt x="749" y="28"/>
                  <a:pt x="748" y="28"/>
                </a:cubicBezTo>
                <a:cubicBezTo>
                  <a:pt x="748" y="29"/>
                  <a:pt x="746" y="30"/>
                  <a:pt x="746" y="31"/>
                </a:cubicBezTo>
                <a:cubicBezTo>
                  <a:pt x="746" y="31"/>
                  <a:pt x="748" y="32"/>
                  <a:pt x="749" y="32"/>
                </a:cubicBezTo>
                <a:cubicBezTo>
                  <a:pt x="749" y="33"/>
                  <a:pt x="751" y="34"/>
                  <a:pt x="751" y="34"/>
                </a:cubicBezTo>
                <a:cubicBezTo>
                  <a:pt x="752" y="34"/>
                  <a:pt x="752" y="32"/>
                  <a:pt x="753" y="32"/>
                </a:cubicBezTo>
                <a:cubicBezTo>
                  <a:pt x="752" y="31"/>
                  <a:pt x="750" y="31"/>
                  <a:pt x="750" y="30"/>
                </a:cubicBezTo>
                <a:close/>
                <a:moveTo>
                  <a:pt x="787" y="37"/>
                </a:moveTo>
                <a:cubicBezTo>
                  <a:pt x="787" y="37"/>
                  <a:pt x="789" y="36"/>
                  <a:pt x="789" y="35"/>
                </a:cubicBezTo>
                <a:cubicBezTo>
                  <a:pt x="789" y="35"/>
                  <a:pt x="787" y="34"/>
                  <a:pt x="787" y="33"/>
                </a:cubicBezTo>
                <a:cubicBezTo>
                  <a:pt x="787" y="33"/>
                  <a:pt x="788" y="32"/>
                  <a:pt x="789" y="31"/>
                </a:cubicBezTo>
                <a:cubicBezTo>
                  <a:pt x="789" y="31"/>
                  <a:pt x="790" y="29"/>
                  <a:pt x="790" y="29"/>
                </a:cubicBezTo>
                <a:cubicBezTo>
                  <a:pt x="790" y="28"/>
                  <a:pt x="788" y="27"/>
                  <a:pt x="788" y="27"/>
                </a:cubicBezTo>
                <a:cubicBezTo>
                  <a:pt x="787" y="27"/>
                  <a:pt x="786" y="26"/>
                  <a:pt x="786" y="25"/>
                </a:cubicBezTo>
                <a:cubicBezTo>
                  <a:pt x="785" y="25"/>
                  <a:pt x="784" y="27"/>
                  <a:pt x="784" y="28"/>
                </a:cubicBezTo>
                <a:cubicBezTo>
                  <a:pt x="784" y="28"/>
                  <a:pt x="782" y="26"/>
                  <a:pt x="782" y="26"/>
                </a:cubicBezTo>
                <a:cubicBezTo>
                  <a:pt x="781" y="26"/>
                  <a:pt x="781" y="28"/>
                  <a:pt x="780" y="28"/>
                </a:cubicBezTo>
                <a:cubicBezTo>
                  <a:pt x="780" y="29"/>
                  <a:pt x="778" y="30"/>
                  <a:pt x="778" y="30"/>
                </a:cubicBezTo>
                <a:cubicBezTo>
                  <a:pt x="778" y="31"/>
                  <a:pt x="780" y="32"/>
                  <a:pt x="781" y="32"/>
                </a:cubicBezTo>
                <a:cubicBezTo>
                  <a:pt x="781" y="32"/>
                  <a:pt x="782" y="30"/>
                  <a:pt x="782" y="30"/>
                </a:cubicBezTo>
                <a:cubicBezTo>
                  <a:pt x="783" y="30"/>
                  <a:pt x="784" y="31"/>
                  <a:pt x="785" y="32"/>
                </a:cubicBezTo>
                <a:cubicBezTo>
                  <a:pt x="785" y="32"/>
                  <a:pt x="786" y="33"/>
                  <a:pt x="787" y="33"/>
                </a:cubicBezTo>
                <a:cubicBezTo>
                  <a:pt x="786" y="34"/>
                  <a:pt x="786" y="35"/>
                  <a:pt x="785" y="35"/>
                </a:cubicBezTo>
                <a:cubicBezTo>
                  <a:pt x="785" y="36"/>
                  <a:pt x="783" y="37"/>
                  <a:pt x="783" y="38"/>
                </a:cubicBezTo>
                <a:cubicBezTo>
                  <a:pt x="783" y="38"/>
                  <a:pt x="785" y="39"/>
                  <a:pt x="786" y="39"/>
                </a:cubicBezTo>
                <a:cubicBezTo>
                  <a:pt x="786" y="39"/>
                  <a:pt x="787" y="38"/>
                  <a:pt x="787" y="37"/>
                </a:cubicBezTo>
                <a:close/>
                <a:moveTo>
                  <a:pt x="772" y="25"/>
                </a:moveTo>
                <a:cubicBezTo>
                  <a:pt x="772" y="25"/>
                  <a:pt x="773" y="23"/>
                  <a:pt x="773" y="23"/>
                </a:cubicBezTo>
                <a:cubicBezTo>
                  <a:pt x="774" y="23"/>
                  <a:pt x="775" y="21"/>
                  <a:pt x="775" y="21"/>
                </a:cubicBezTo>
                <a:cubicBezTo>
                  <a:pt x="776" y="19"/>
                  <a:pt x="777" y="18"/>
                  <a:pt x="779" y="16"/>
                </a:cubicBezTo>
                <a:cubicBezTo>
                  <a:pt x="778" y="16"/>
                  <a:pt x="777" y="15"/>
                  <a:pt x="776" y="15"/>
                </a:cubicBezTo>
                <a:cubicBezTo>
                  <a:pt x="776" y="15"/>
                  <a:pt x="775" y="17"/>
                  <a:pt x="775" y="17"/>
                </a:cubicBezTo>
                <a:cubicBezTo>
                  <a:pt x="774" y="17"/>
                  <a:pt x="773" y="18"/>
                  <a:pt x="773" y="19"/>
                </a:cubicBezTo>
                <a:cubicBezTo>
                  <a:pt x="772" y="21"/>
                  <a:pt x="771" y="22"/>
                  <a:pt x="769" y="24"/>
                </a:cubicBezTo>
                <a:cubicBezTo>
                  <a:pt x="770" y="24"/>
                  <a:pt x="771" y="25"/>
                  <a:pt x="772" y="25"/>
                </a:cubicBezTo>
                <a:close/>
                <a:moveTo>
                  <a:pt x="801" y="37"/>
                </a:moveTo>
                <a:cubicBezTo>
                  <a:pt x="801" y="37"/>
                  <a:pt x="804" y="39"/>
                  <a:pt x="804" y="39"/>
                </a:cubicBezTo>
                <a:cubicBezTo>
                  <a:pt x="804" y="39"/>
                  <a:pt x="805" y="37"/>
                  <a:pt x="805" y="37"/>
                </a:cubicBezTo>
                <a:cubicBezTo>
                  <a:pt x="805" y="36"/>
                  <a:pt x="807" y="35"/>
                  <a:pt x="807" y="35"/>
                </a:cubicBezTo>
                <a:cubicBezTo>
                  <a:pt x="807" y="34"/>
                  <a:pt x="805" y="33"/>
                  <a:pt x="805" y="33"/>
                </a:cubicBezTo>
                <a:cubicBezTo>
                  <a:pt x="805" y="32"/>
                  <a:pt x="806" y="31"/>
                  <a:pt x="806" y="31"/>
                </a:cubicBezTo>
                <a:cubicBezTo>
                  <a:pt x="807" y="30"/>
                  <a:pt x="808" y="29"/>
                  <a:pt x="808" y="28"/>
                </a:cubicBezTo>
                <a:cubicBezTo>
                  <a:pt x="809" y="28"/>
                  <a:pt x="809" y="26"/>
                  <a:pt x="810" y="26"/>
                </a:cubicBezTo>
                <a:cubicBezTo>
                  <a:pt x="810" y="26"/>
                  <a:pt x="812" y="28"/>
                  <a:pt x="812" y="28"/>
                </a:cubicBezTo>
                <a:cubicBezTo>
                  <a:pt x="813" y="28"/>
                  <a:pt x="813" y="26"/>
                  <a:pt x="814" y="26"/>
                </a:cubicBezTo>
                <a:cubicBezTo>
                  <a:pt x="814" y="25"/>
                  <a:pt x="816" y="27"/>
                  <a:pt x="816" y="27"/>
                </a:cubicBezTo>
                <a:cubicBezTo>
                  <a:pt x="816" y="27"/>
                  <a:pt x="818" y="25"/>
                  <a:pt x="818" y="25"/>
                </a:cubicBezTo>
                <a:cubicBezTo>
                  <a:pt x="818" y="25"/>
                  <a:pt x="820" y="23"/>
                  <a:pt x="819" y="23"/>
                </a:cubicBezTo>
                <a:cubicBezTo>
                  <a:pt x="819" y="22"/>
                  <a:pt x="817" y="22"/>
                  <a:pt x="817" y="21"/>
                </a:cubicBezTo>
                <a:cubicBezTo>
                  <a:pt x="817" y="21"/>
                  <a:pt x="816" y="23"/>
                  <a:pt x="816" y="23"/>
                </a:cubicBezTo>
                <a:cubicBezTo>
                  <a:pt x="815" y="23"/>
                  <a:pt x="814" y="22"/>
                  <a:pt x="813" y="22"/>
                </a:cubicBezTo>
                <a:cubicBezTo>
                  <a:pt x="813" y="22"/>
                  <a:pt x="812" y="24"/>
                  <a:pt x="812" y="24"/>
                </a:cubicBezTo>
                <a:cubicBezTo>
                  <a:pt x="811" y="24"/>
                  <a:pt x="810" y="22"/>
                  <a:pt x="809" y="22"/>
                </a:cubicBezTo>
                <a:cubicBezTo>
                  <a:pt x="809" y="22"/>
                  <a:pt x="808" y="24"/>
                  <a:pt x="808" y="24"/>
                </a:cubicBezTo>
                <a:cubicBezTo>
                  <a:pt x="807" y="25"/>
                  <a:pt x="806" y="26"/>
                  <a:pt x="806" y="27"/>
                </a:cubicBezTo>
                <a:cubicBezTo>
                  <a:pt x="805" y="27"/>
                  <a:pt x="805" y="28"/>
                  <a:pt x="804" y="29"/>
                </a:cubicBezTo>
                <a:cubicBezTo>
                  <a:pt x="804" y="29"/>
                  <a:pt x="803" y="31"/>
                  <a:pt x="803" y="31"/>
                </a:cubicBezTo>
                <a:cubicBezTo>
                  <a:pt x="802" y="31"/>
                  <a:pt x="801" y="29"/>
                  <a:pt x="800" y="29"/>
                </a:cubicBezTo>
                <a:cubicBezTo>
                  <a:pt x="800" y="29"/>
                  <a:pt x="799" y="31"/>
                  <a:pt x="799" y="32"/>
                </a:cubicBezTo>
                <a:cubicBezTo>
                  <a:pt x="799" y="32"/>
                  <a:pt x="801" y="33"/>
                  <a:pt x="801" y="33"/>
                </a:cubicBezTo>
                <a:cubicBezTo>
                  <a:pt x="802" y="34"/>
                  <a:pt x="802" y="35"/>
                  <a:pt x="803" y="35"/>
                </a:cubicBezTo>
                <a:cubicBezTo>
                  <a:pt x="803" y="36"/>
                  <a:pt x="801" y="37"/>
                  <a:pt x="801" y="37"/>
                </a:cubicBezTo>
                <a:close/>
                <a:moveTo>
                  <a:pt x="853" y="52"/>
                </a:moveTo>
                <a:cubicBezTo>
                  <a:pt x="853" y="52"/>
                  <a:pt x="852" y="51"/>
                  <a:pt x="851" y="51"/>
                </a:cubicBezTo>
                <a:cubicBezTo>
                  <a:pt x="851" y="50"/>
                  <a:pt x="849" y="49"/>
                  <a:pt x="849" y="49"/>
                </a:cubicBezTo>
                <a:cubicBezTo>
                  <a:pt x="849" y="49"/>
                  <a:pt x="848" y="51"/>
                  <a:pt x="847" y="51"/>
                </a:cubicBezTo>
                <a:cubicBezTo>
                  <a:pt x="847" y="51"/>
                  <a:pt x="846" y="53"/>
                  <a:pt x="846" y="53"/>
                </a:cubicBezTo>
                <a:cubicBezTo>
                  <a:pt x="846" y="54"/>
                  <a:pt x="847" y="55"/>
                  <a:pt x="848" y="55"/>
                </a:cubicBezTo>
                <a:cubicBezTo>
                  <a:pt x="848" y="55"/>
                  <a:pt x="850" y="57"/>
                  <a:pt x="850" y="57"/>
                </a:cubicBezTo>
                <a:cubicBezTo>
                  <a:pt x="850" y="57"/>
                  <a:pt x="852" y="55"/>
                  <a:pt x="852" y="55"/>
                </a:cubicBezTo>
                <a:cubicBezTo>
                  <a:pt x="852" y="54"/>
                  <a:pt x="853" y="53"/>
                  <a:pt x="853" y="52"/>
                </a:cubicBezTo>
                <a:close/>
                <a:moveTo>
                  <a:pt x="883" y="46"/>
                </a:moveTo>
                <a:cubicBezTo>
                  <a:pt x="883" y="46"/>
                  <a:pt x="884" y="45"/>
                  <a:pt x="884" y="44"/>
                </a:cubicBezTo>
                <a:cubicBezTo>
                  <a:pt x="884" y="44"/>
                  <a:pt x="886" y="43"/>
                  <a:pt x="886" y="42"/>
                </a:cubicBezTo>
                <a:cubicBezTo>
                  <a:pt x="886" y="41"/>
                  <a:pt x="884" y="41"/>
                  <a:pt x="884" y="40"/>
                </a:cubicBezTo>
                <a:cubicBezTo>
                  <a:pt x="883" y="40"/>
                  <a:pt x="883" y="42"/>
                  <a:pt x="882" y="42"/>
                </a:cubicBezTo>
                <a:cubicBezTo>
                  <a:pt x="882" y="43"/>
                  <a:pt x="880" y="41"/>
                  <a:pt x="880" y="41"/>
                </a:cubicBezTo>
                <a:cubicBezTo>
                  <a:pt x="880" y="41"/>
                  <a:pt x="878" y="43"/>
                  <a:pt x="878" y="43"/>
                </a:cubicBezTo>
                <a:cubicBezTo>
                  <a:pt x="878" y="44"/>
                  <a:pt x="880" y="44"/>
                  <a:pt x="881" y="45"/>
                </a:cubicBezTo>
                <a:cubicBezTo>
                  <a:pt x="880" y="45"/>
                  <a:pt x="879" y="46"/>
                  <a:pt x="879" y="47"/>
                </a:cubicBezTo>
                <a:cubicBezTo>
                  <a:pt x="879" y="47"/>
                  <a:pt x="881" y="48"/>
                  <a:pt x="881" y="49"/>
                </a:cubicBezTo>
                <a:cubicBezTo>
                  <a:pt x="881" y="49"/>
                  <a:pt x="883" y="50"/>
                  <a:pt x="883" y="50"/>
                </a:cubicBezTo>
                <a:cubicBezTo>
                  <a:pt x="884" y="50"/>
                  <a:pt x="884" y="48"/>
                  <a:pt x="885" y="48"/>
                </a:cubicBezTo>
                <a:cubicBezTo>
                  <a:pt x="885" y="47"/>
                  <a:pt x="883" y="47"/>
                  <a:pt x="883" y="46"/>
                </a:cubicBezTo>
                <a:close/>
                <a:moveTo>
                  <a:pt x="883" y="32"/>
                </a:moveTo>
                <a:cubicBezTo>
                  <a:pt x="883" y="32"/>
                  <a:pt x="884" y="31"/>
                  <a:pt x="885" y="30"/>
                </a:cubicBezTo>
                <a:cubicBezTo>
                  <a:pt x="884" y="30"/>
                  <a:pt x="883" y="29"/>
                  <a:pt x="882" y="28"/>
                </a:cubicBezTo>
                <a:cubicBezTo>
                  <a:pt x="882" y="28"/>
                  <a:pt x="880" y="27"/>
                  <a:pt x="880" y="27"/>
                </a:cubicBezTo>
                <a:cubicBezTo>
                  <a:pt x="880" y="26"/>
                  <a:pt x="882" y="25"/>
                  <a:pt x="882" y="25"/>
                </a:cubicBezTo>
                <a:cubicBezTo>
                  <a:pt x="881" y="24"/>
                  <a:pt x="880" y="23"/>
                  <a:pt x="880" y="23"/>
                </a:cubicBezTo>
                <a:cubicBezTo>
                  <a:pt x="879" y="23"/>
                  <a:pt x="878" y="25"/>
                  <a:pt x="878" y="25"/>
                </a:cubicBezTo>
                <a:cubicBezTo>
                  <a:pt x="878" y="25"/>
                  <a:pt x="876" y="27"/>
                  <a:pt x="876" y="27"/>
                </a:cubicBezTo>
                <a:cubicBezTo>
                  <a:pt x="876" y="28"/>
                  <a:pt x="878" y="28"/>
                  <a:pt x="878" y="29"/>
                </a:cubicBezTo>
                <a:cubicBezTo>
                  <a:pt x="878" y="30"/>
                  <a:pt x="877" y="30"/>
                  <a:pt x="877" y="31"/>
                </a:cubicBezTo>
                <a:cubicBezTo>
                  <a:pt x="877" y="32"/>
                  <a:pt x="879" y="33"/>
                  <a:pt x="879" y="33"/>
                </a:cubicBezTo>
                <a:cubicBezTo>
                  <a:pt x="880" y="33"/>
                  <a:pt x="880" y="34"/>
                  <a:pt x="881" y="35"/>
                </a:cubicBezTo>
                <a:cubicBezTo>
                  <a:pt x="882" y="34"/>
                  <a:pt x="882" y="33"/>
                  <a:pt x="883" y="32"/>
                </a:cubicBezTo>
                <a:close/>
                <a:moveTo>
                  <a:pt x="900" y="42"/>
                </a:moveTo>
                <a:cubicBezTo>
                  <a:pt x="901" y="42"/>
                  <a:pt x="901" y="40"/>
                  <a:pt x="902" y="40"/>
                </a:cubicBezTo>
                <a:cubicBezTo>
                  <a:pt x="902" y="39"/>
                  <a:pt x="904" y="38"/>
                  <a:pt x="904" y="38"/>
                </a:cubicBezTo>
                <a:cubicBezTo>
                  <a:pt x="904" y="38"/>
                  <a:pt x="902" y="36"/>
                  <a:pt x="901" y="36"/>
                </a:cubicBezTo>
                <a:cubicBezTo>
                  <a:pt x="901" y="36"/>
                  <a:pt x="900" y="38"/>
                  <a:pt x="900" y="38"/>
                </a:cubicBezTo>
                <a:cubicBezTo>
                  <a:pt x="899" y="39"/>
                  <a:pt x="899" y="40"/>
                  <a:pt x="898" y="40"/>
                </a:cubicBezTo>
                <a:cubicBezTo>
                  <a:pt x="898" y="41"/>
                  <a:pt x="896" y="39"/>
                  <a:pt x="896" y="39"/>
                </a:cubicBezTo>
                <a:cubicBezTo>
                  <a:pt x="896" y="39"/>
                  <a:pt x="894" y="41"/>
                  <a:pt x="894" y="41"/>
                </a:cubicBezTo>
                <a:cubicBezTo>
                  <a:pt x="894" y="41"/>
                  <a:pt x="896" y="43"/>
                  <a:pt x="896" y="43"/>
                </a:cubicBezTo>
                <a:cubicBezTo>
                  <a:pt x="897" y="43"/>
                  <a:pt x="897" y="41"/>
                  <a:pt x="898" y="40"/>
                </a:cubicBezTo>
                <a:cubicBezTo>
                  <a:pt x="898" y="40"/>
                  <a:pt x="900" y="42"/>
                  <a:pt x="900" y="42"/>
                </a:cubicBezTo>
                <a:close/>
                <a:moveTo>
                  <a:pt x="899" y="30"/>
                </a:moveTo>
                <a:cubicBezTo>
                  <a:pt x="900" y="31"/>
                  <a:pt x="902" y="33"/>
                  <a:pt x="903" y="34"/>
                </a:cubicBezTo>
                <a:cubicBezTo>
                  <a:pt x="904" y="33"/>
                  <a:pt x="904" y="32"/>
                  <a:pt x="905" y="31"/>
                </a:cubicBezTo>
                <a:cubicBezTo>
                  <a:pt x="905" y="31"/>
                  <a:pt x="906" y="33"/>
                  <a:pt x="907" y="33"/>
                </a:cubicBezTo>
                <a:cubicBezTo>
                  <a:pt x="907" y="32"/>
                  <a:pt x="909" y="32"/>
                  <a:pt x="909" y="31"/>
                </a:cubicBezTo>
                <a:cubicBezTo>
                  <a:pt x="909" y="30"/>
                  <a:pt x="907" y="30"/>
                  <a:pt x="906" y="29"/>
                </a:cubicBezTo>
                <a:cubicBezTo>
                  <a:pt x="906" y="29"/>
                  <a:pt x="908" y="28"/>
                  <a:pt x="908" y="27"/>
                </a:cubicBezTo>
                <a:cubicBezTo>
                  <a:pt x="907" y="26"/>
                  <a:pt x="905" y="25"/>
                  <a:pt x="904" y="24"/>
                </a:cubicBezTo>
                <a:cubicBezTo>
                  <a:pt x="903" y="25"/>
                  <a:pt x="901" y="27"/>
                  <a:pt x="900" y="28"/>
                </a:cubicBezTo>
                <a:cubicBezTo>
                  <a:pt x="900" y="29"/>
                  <a:pt x="899" y="30"/>
                  <a:pt x="899" y="30"/>
                </a:cubicBezTo>
                <a:close/>
                <a:moveTo>
                  <a:pt x="961" y="50"/>
                </a:moveTo>
                <a:cubicBezTo>
                  <a:pt x="962" y="48"/>
                  <a:pt x="964" y="47"/>
                  <a:pt x="965" y="45"/>
                </a:cubicBezTo>
                <a:cubicBezTo>
                  <a:pt x="964" y="45"/>
                  <a:pt x="963" y="44"/>
                  <a:pt x="963" y="44"/>
                </a:cubicBezTo>
                <a:cubicBezTo>
                  <a:pt x="962" y="44"/>
                  <a:pt x="961" y="46"/>
                  <a:pt x="961" y="46"/>
                </a:cubicBezTo>
                <a:cubicBezTo>
                  <a:pt x="960" y="46"/>
                  <a:pt x="960" y="48"/>
                  <a:pt x="959" y="48"/>
                </a:cubicBezTo>
                <a:cubicBezTo>
                  <a:pt x="959" y="49"/>
                  <a:pt x="957" y="50"/>
                  <a:pt x="957" y="50"/>
                </a:cubicBezTo>
                <a:cubicBezTo>
                  <a:pt x="957" y="51"/>
                  <a:pt x="959" y="52"/>
                  <a:pt x="960" y="52"/>
                </a:cubicBezTo>
                <a:cubicBezTo>
                  <a:pt x="960" y="51"/>
                  <a:pt x="961" y="51"/>
                  <a:pt x="961" y="50"/>
                </a:cubicBezTo>
                <a:close/>
                <a:moveTo>
                  <a:pt x="971" y="51"/>
                </a:moveTo>
                <a:cubicBezTo>
                  <a:pt x="972" y="51"/>
                  <a:pt x="973" y="52"/>
                  <a:pt x="974" y="52"/>
                </a:cubicBezTo>
                <a:cubicBezTo>
                  <a:pt x="974" y="52"/>
                  <a:pt x="975" y="51"/>
                  <a:pt x="975" y="50"/>
                </a:cubicBezTo>
                <a:cubicBezTo>
                  <a:pt x="976" y="49"/>
                  <a:pt x="976" y="48"/>
                  <a:pt x="977" y="48"/>
                </a:cubicBezTo>
                <a:cubicBezTo>
                  <a:pt x="977" y="48"/>
                  <a:pt x="979" y="50"/>
                  <a:pt x="979" y="49"/>
                </a:cubicBezTo>
                <a:cubicBezTo>
                  <a:pt x="980" y="49"/>
                  <a:pt x="981" y="48"/>
                  <a:pt x="981" y="47"/>
                </a:cubicBezTo>
                <a:cubicBezTo>
                  <a:pt x="981" y="47"/>
                  <a:pt x="979" y="46"/>
                  <a:pt x="979" y="46"/>
                </a:cubicBezTo>
                <a:cubicBezTo>
                  <a:pt x="979" y="45"/>
                  <a:pt x="980" y="44"/>
                  <a:pt x="980" y="43"/>
                </a:cubicBezTo>
                <a:cubicBezTo>
                  <a:pt x="981" y="43"/>
                  <a:pt x="982" y="42"/>
                  <a:pt x="982" y="41"/>
                </a:cubicBezTo>
                <a:cubicBezTo>
                  <a:pt x="982" y="40"/>
                  <a:pt x="980" y="40"/>
                  <a:pt x="980" y="39"/>
                </a:cubicBezTo>
                <a:cubicBezTo>
                  <a:pt x="980" y="39"/>
                  <a:pt x="982" y="38"/>
                  <a:pt x="982" y="37"/>
                </a:cubicBezTo>
                <a:cubicBezTo>
                  <a:pt x="982" y="37"/>
                  <a:pt x="979" y="35"/>
                  <a:pt x="979" y="35"/>
                </a:cubicBezTo>
                <a:cubicBezTo>
                  <a:pt x="979" y="36"/>
                  <a:pt x="978" y="37"/>
                  <a:pt x="978" y="38"/>
                </a:cubicBezTo>
                <a:cubicBezTo>
                  <a:pt x="977" y="38"/>
                  <a:pt x="976" y="39"/>
                  <a:pt x="976" y="40"/>
                </a:cubicBezTo>
                <a:cubicBezTo>
                  <a:pt x="976" y="40"/>
                  <a:pt x="978" y="41"/>
                  <a:pt x="978" y="42"/>
                </a:cubicBezTo>
                <a:cubicBezTo>
                  <a:pt x="978" y="42"/>
                  <a:pt x="977" y="44"/>
                  <a:pt x="977" y="44"/>
                </a:cubicBezTo>
                <a:cubicBezTo>
                  <a:pt x="976" y="44"/>
                  <a:pt x="975" y="46"/>
                  <a:pt x="975" y="46"/>
                </a:cubicBezTo>
                <a:cubicBezTo>
                  <a:pt x="974" y="46"/>
                  <a:pt x="973" y="44"/>
                  <a:pt x="973" y="44"/>
                </a:cubicBezTo>
                <a:cubicBezTo>
                  <a:pt x="972" y="44"/>
                  <a:pt x="971" y="46"/>
                  <a:pt x="971" y="47"/>
                </a:cubicBezTo>
                <a:cubicBezTo>
                  <a:pt x="970" y="47"/>
                  <a:pt x="970" y="48"/>
                  <a:pt x="969" y="49"/>
                </a:cubicBezTo>
                <a:cubicBezTo>
                  <a:pt x="969" y="49"/>
                  <a:pt x="967" y="51"/>
                  <a:pt x="968" y="51"/>
                </a:cubicBezTo>
                <a:cubicBezTo>
                  <a:pt x="968" y="52"/>
                  <a:pt x="970" y="52"/>
                  <a:pt x="970" y="53"/>
                </a:cubicBezTo>
                <a:cubicBezTo>
                  <a:pt x="970" y="52"/>
                  <a:pt x="971" y="51"/>
                  <a:pt x="971" y="51"/>
                </a:cubicBezTo>
                <a:close/>
                <a:moveTo>
                  <a:pt x="951" y="31"/>
                </a:moveTo>
                <a:cubicBezTo>
                  <a:pt x="952" y="32"/>
                  <a:pt x="952" y="32"/>
                  <a:pt x="953" y="33"/>
                </a:cubicBezTo>
                <a:cubicBezTo>
                  <a:pt x="953" y="33"/>
                  <a:pt x="955" y="35"/>
                  <a:pt x="955" y="35"/>
                </a:cubicBezTo>
                <a:cubicBezTo>
                  <a:pt x="956" y="35"/>
                  <a:pt x="957" y="33"/>
                  <a:pt x="957" y="32"/>
                </a:cubicBezTo>
                <a:cubicBezTo>
                  <a:pt x="957" y="32"/>
                  <a:pt x="955" y="31"/>
                  <a:pt x="955" y="31"/>
                </a:cubicBezTo>
                <a:cubicBezTo>
                  <a:pt x="955" y="30"/>
                  <a:pt x="956" y="29"/>
                  <a:pt x="956" y="29"/>
                </a:cubicBezTo>
                <a:cubicBezTo>
                  <a:pt x="957" y="28"/>
                  <a:pt x="958" y="27"/>
                  <a:pt x="958" y="26"/>
                </a:cubicBezTo>
                <a:cubicBezTo>
                  <a:pt x="958" y="26"/>
                  <a:pt x="960" y="24"/>
                  <a:pt x="960" y="24"/>
                </a:cubicBezTo>
                <a:cubicBezTo>
                  <a:pt x="960" y="23"/>
                  <a:pt x="958" y="23"/>
                  <a:pt x="958" y="22"/>
                </a:cubicBezTo>
                <a:cubicBezTo>
                  <a:pt x="957" y="23"/>
                  <a:pt x="957" y="24"/>
                  <a:pt x="956" y="25"/>
                </a:cubicBezTo>
                <a:cubicBezTo>
                  <a:pt x="955" y="25"/>
                  <a:pt x="955" y="26"/>
                  <a:pt x="954" y="27"/>
                </a:cubicBezTo>
                <a:cubicBezTo>
                  <a:pt x="954" y="28"/>
                  <a:pt x="953" y="28"/>
                  <a:pt x="953" y="29"/>
                </a:cubicBezTo>
                <a:cubicBezTo>
                  <a:pt x="952" y="29"/>
                  <a:pt x="951" y="27"/>
                  <a:pt x="950" y="27"/>
                </a:cubicBezTo>
                <a:cubicBezTo>
                  <a:pt x="950" y="27"/>
                  <a:pt x="949" y="29"/>
                  <a:pt x="949" y="30"/>
                </a:cubicBezTo>
                <a:cubicBezTo>
                  <a:pt x="948" y="30"/>
                  <a:pt x="947" y="31"/>
                  <a:pt x="947" y="32"/>
                </a:cubicBezTo>
                <a:cubicBezTo>
                  <a:pt x="947" y="32"/>
                  <a:pt x="949" y="33"/>
                  <a:pt x="949" y="34"/>
                </a:cubicBezTo>
                <a:cubicBezTo>
                  <a:pt x="950" y="33"/>
                  <a:pt x="950" y="32"/>
                  <a:pt x="951" y="31"/>
                </a:cubicBezTo>
                <a:close/>
                <a:moveTo>
                  <a:pt x="994" y="54"/>
                </a:moveTo>
                <a:cubicBezTo>
                  <a:pt x="994" y="54"/>
                  <a:pt x="996" y="55"/>
                  <a:pt x="996" y="55"/>
                </a:cubicBezTo>
                <a:cubicBezTo>
                  <a:pt x="997" y="55"/>
                  <a:pt x="997" y="53"/>
                  <a:pt x="998" y="53"/>
                </a:cubicBezTo>
                <a:cubicBezTo>
                  <a:pt x="998" y="53"/>
                  <a:pt x="999" y="55"/>
                  <a:pt x="1000" y="55"/>
                </a:cubicBezTo>
                <a:cubicBezTo>
                  <a:pt x="1001" y="55"/>
                  <a:pt x="1001" y="53"/>
                  <a:pt x="1002" y="52"/>
                </a:cubicBezTo>
                <a:cubicBezTo>
                  <a:pt x="1002" y="52"/>
                  <a:pt x="1003" y="51"/>
                  <a:pt x="1003" y="50"/>
                </a:cubicBezTo>
                <a:cubicBezTo>
                  <a:pt x="1004" y="50"/>
                  <a:pt x="1005" y="49"/>
                  <a:pt x="1005" y="48"/>
                </a:cubicBezTo>
                <a:cubicBezTo>
                  <a:pt x="1006" y="49"/>
                  <a:pt x="1007" y="49"/>
                  <a:pt x="1007" y="50"/>
                </a:cubicBezTo>
                <a:cubicBezTo>
                  <a:pt x="1007" y="49"/>
                  <a:pt x="1009" y="48"/>
                  <a:pt x="1009" y="48"/>
                </a:cubicBezTo>
                <a:cubicBezTo>
                  <a:pt x="1009" y="47"/>
                  <a:pt x="1007" y="46"/>
                  <a:pt x="1007" y="46"/>
                </a:cubicBezTo>
                <a:cubicBezTo>
                  <a:pt x="1007" y="46"/>
                  <a:pt x="1006" y="48"/>
                  <a:pt x="1005" y="48"/>
                </a:cubicBezTo>
                <a:cubicBezTo>
                  <a:pt x="1005" y="48"/>
                  <a:pt x="1003" y="46"/>
                  <a:pt x="1003" y="46"/>
                </a:cubicBezTo>
                <a:cubicBezTo>
                  <a:pt x="1002" y="46"/>
                  <a:pt x="1002" y="48"/>
                  <a:pt x="1001" y="49"/>
                </a:cubicBezTo>
                <a:cubicBezTo>
                  <a:pt x="1001" y="49"/>
                  <a:pt x="1000" y="51"/>
                  <a:pt x="1000" y="51"/>
                </a:cubicBezTo>
                <a:cubicBezTo>
                  <a:pt x="999" y="51"/>
                  <a:pt x="998" y="49"/>
                  <a:pt x="997" y="49"/>
                </a:cubicBezTo>
                <a:cubicBezTo>
                  <a:pt x="997" y="49"/>
                  <a:pt x="996" y="51"/>
                  <a:pt x="996" y="51"/>
                </a:cubicBezTo>
                <a:cubicBezTo>
                  <a:pt x="996" y="52"/>
                  <a:pt x="994" y="53"/>
                  <a:pt x="994" y="54"/>
                </a:cubicBezTo>
                <a:close/>
                <a:moveTo>
                  <a:pt x="1013" y="43"/>
                </a:moveTo>
                <a:cubicBezTo>
                  <a:pt x="1013" y="43"/>
                  <a:pt x="1014" y="41"/>
                  <a:pt x="1014" y="41"/>
                </a:cubicBezTo>
                <a:cubicBezTo>
                  <a:pt x="1015" y="41"/>
                  <a:pt x="1016" y="43"/>
                  <a:pt x="1016" y="43"/>
                </a:cubicBezTo>
                <a:cubicBezTo>
                  <a:pt x="1017" y="42"/>
                  <a:pt x="1018" y="44"/>
                  <a:pt x="1019" y="44"/>
                </a:cubicBezTo>
                <a:cubicBezTo>
                  <a:pt x="1019" y="44"/>
                  <a:pt x="1020" y="42"/>
                  <a:pt x="1020" y="42"/>
                </a:cubicBezTo>
                <a:cubicBezTo>
                  <a:pt x="1021" y="41"/>
                  <a:pt x="1022" y="40"/>
                  <a:pt x="1022" y="40"/>
                </a:cubicBezTo>
                <a:cubicBezTo>
                  <a:pt x="1021" y="40"/>
                  <a:pt x="1021" y="38"/>
                  <a:pt x="1020" y="38"/>
                </a:cubicBezTo>
                <a:cubicBezTo>
                  <a:pt x="1019" y="38"/>
                  <a:pt x="1019" y="40"/>
                  <a:pt x="1018" y="40"/>
                </a:cubicBezTo>
                <a:cubicBezTo>
                  <a:pt x="1018" y="40"/>
                  <a:pt x="1017" y="38"/>
                  <a:pt x="1016" y="39"/>
                </a:cubicBezTo>
                <a:cubicBezTo>
                  <a:pt x="1015" y="39"/>
                  <a:pt x="1015" y="41"/>
                  <a:pt x="1014" y="41"/>
                </a:cubicBezTo>
                <a:cubicBezTo>
                  <a:pt x="1014" y="41"/>
                  <a:pt x="1013" y="39"/>
                  <a:pt x="1012" y="39"/>
                </a:cubicBezTo>
                <a:cubicBezTo>
                  <a:pt x="1011" y="39"/>
                  <a:pt x="1011" y="41"/>
                  <a:pt x="1010" y="41"/>
                </a:cubicBezTo>
                <a:cubicBezTo>
                  <a:pt x="1011" y="42"/>
                  <a:pt x="1012" y="43"/>
                  <a:pt x="1013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31670" y="300355"/>
            <a:ext cx="90824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2: </a:t>
            </a:r>
            <a:r>
              <a:rPr lang="zh-CN" altLang="en-US">
                <a:solidFill>
                  <a:schemeClr val="bg1"/>
                </a:solidFill>
                <a:uFillTx/>
              </a:rPr>
              <a:t>旧尾</a:t>
            </a:r>
            <a:r>
              <a:rPr lang="en-US" altLang="zh-CN">
                <a:solidFill>
                  <a:schemeClr val="bg1"/>
                </a:solidFill>
                <a:uFillTx/>
              </a:rPr>
              <a:t>-</a:t>
            </a:r>
            <a:r>
              <a:rPr lang="zh-CN" altLang="en-US">
                <a:solidFill>
                  <a:schemeClr val="bg1"/>
                </a:solidFill>
                <a:uFillTx/>
              </a:rPr>
              <a:t>新尾 </a:t>
            </a:r>
            <a:r>
              <a:rPr lang="en-US" altLang="zh-CN">
                <a:solidFill>
                  <a:schemeClr val="bg1"/>
                </a:solidFill>
                <a:uFillTx/>
              </a:rPr>
              <a:t>oldEndVnode newEndVnode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如果符合</a:t>
            </a:r>
            <a:r>
              <a:rPr lang="en-US" altLang="zh-CN">
                <a:solidFill>
                  <a:schemeClr val="bg1"/>
                </a:solidFill>
                <a:uFillTx/>
              </a:rPr>
              <a:t>sameVnode ,</a:t>
            </a:r>
            <a:r>
              <a:rPr lang="zh-CN" altLang="en-US">
                <a:solidFill>
                  <a:schemeClr val="bg1"/>
                </a:solidFill>
                <a:uFillTx/>
              </a:rPr>
              <a:t>那么接着进行</a:t>
            </a:r>
            <a:r>
              <a:rPr lang="en-US" altLang="zh-CN">
                <a:solidFill>
                  <a:schemeClr val="bg1"/>
                </a:solidFill>
                <a:uFillTx/>
              </a:rPr>
              <a:t>patchVnode</a:t>
            </a:r>
            <a:r>
              <a:rPr lang="zh-CN" altLang="en-US">
                <a:solidFill>
                  <a:schemeClr val="bg1"/>
                </a:solidFill>
                <a:uFillTx/>
              </a:rPr>
              <a:t>比较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并且新旧</a:t>
            </a:r>
            <a:r>
              <a:rPr lang="en-US" altLang="zh-CN">
                <a:solidFill>
                  <a:schemeClr val="bg1"/>
                </a:solidFill>
                <a:uFillTx/>
              </a:rPr>
              <a:t>vnode</a:t>
            </a:r>
            <a:r>
              <a:rPr lang="zh-CN" altLang="en-US">
                <a:solidFill>
                  <a:schemeClr val="bg1"/>
                </a:solidFill>
                <a:uFillTx/>
              </a:rPr>
              <a:t>都把指针往前移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70" y="1844675"/>
            <a:ext cx="8382000" cy="44481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18970" y="300355"/>
            <a:ext cx="99269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3: </a:t>
            </a:r>
            <a:r>
              <a:rPr lang="zh-CN" altLang="en-US">
                <a:solidFill>
                  <a:schemeClr val="bg1"/>
                </a:solidFill>
                <a:uFillTx/>
              </a:rPr>
              <a:t>旧头</a:t>
            </a:r>
            <a:r>
              <a:rPr lang="en-US" altLang="zh-CN">
                <a:solidFill>
                  <a:schemeClr val="bg1"/>
                </a:solidFill>
                <a:uFillTx/>
              </a:rPr>
              <a:t>-</a:t>
            </a:r>
            <a:r>
              <a:rPr lang="zh-CN" altLang="en-US">
                <a:solidFill>
                  <a:schemeClr val="bg1"/>
                </a:solidFill>
                <a:uFillTx/>
              </a:rPr>
              <a:t>新尾 </a:t>
            </a:r>
            <a:r>
              <a:rPr lang="en-US" altLang="zh-CN">
                <a:solidFill>
                  <a:schemeClr val="bg1"/>
                </a:solidFill>
                <a:uFillTx/>
              </a:rPr>
              <a:t>oldEndVnode newEndVnode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如果符合</a:t>
            </a:r>
            <a:r>
              <a:rPr lang="en-US" altLang="zh-CN">
                <a:solidFill>
                  <a:schemeClr val="bg1"/>
                </a:solidFill>
                <a:uFillTx/>
              </a:rPr>
              <a:t>sameVnode ,</a:t>
            </a:r>
            <a:r>
              <a:rPr lang="zh-CN" altLang="en-US">
                <a:solidFill>
                  <a:schemeClr val="bg1"/>
                </a:solidFill>
                <a:uFillTx/>
              </a:rPr>
              <a:t>那么接着进行</a:t>
            </a:r>
            <a:r>
              <a:rPr lang="en-US" altLang="zh-CN">
                <a:solidFill>
                  <a:schemeClr val="bg1"/>
                </a:solidFill>
                <a:uFillTx/>
              </a:rPr>
              <a:t>patchVnode</a:t>
            </a:r>
            <a:r>
              <a:rPr lang="zh-CN" altLang="en-US">
                <a:solidFill>
                  <a:schemeClr val="bg1"/>
                </a:solidFill>
                <a:uFillTx/>
              </a:rPr>
              <a:t>比较，也说明oldStartVnode.el跑到oldEndVnode.el的后边了。把这个元素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oldStartVnode.el移动到oldEndVnode.el后边的位置。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oldVnode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指针往后移，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newVnode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往前移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70" y="1925955"/>
            <a:ext cx="8239125" cy="43624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1150" y="236855"/>
            <a:ext cx="101111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4: </a:t>
            </a:r>
            <a:r>
              <a:rPr lang="zh-CN" altLang="en-US">
                <a:solidFill>
                  <a:schemeClr val="bg1"/>
                </a:solidFill>
                <a:uFillTx/>
              </a:rPr>
              <a:t>旧尾</a:t>
            </a:r>
            <a:r>
              <a:rPr lang="en-US" altLang="zh-CN">
                <a:solidFill>
                  <a:schemeClr val="bg1"/>
                </a:solidFill>
                <a:uFillTx/>
              </a:rPr>
              <a:t>-</a:t>
            </a:r>
            <a:r>
              <a:rPr lang="zh-CN" altLang="en-US">
                <a:solidFill>
                  <a:schemeClr val="bg1"/>
                </a:solidFill>
                <a:uFillTx/>
              </a:rPr>
              <a:t>新头 </a:t>
            </a:r>
            <a:r>
              <a:rPr lang="en-US" altLang="zh-CN">
                <a:solidFill>
                  <a:schemeClr val="bg1"/>
                </a:solidFill>
                <a:uFillTx/>
              </a:rPr>
              <a:t>oldEndVnode newStartVnode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如果符合</a:t>
            </a:r>
            <a:r>
              <a:rPr lang="en-US" altLang="zh-CN">
                <a:solidFill>
                  <a:schemeClr val="bg1"/>
                </a:solidFill>
                <a:uFillTx/>
              </a:rPr>
              <a:t>sameVnode ,</a:t>
            </a:r>
            <a:r>
              <a:rPr lang="zh-CN" altLang="en-US">
                <a:solidFill>
                  <a:schemeClr val="bg1"/>
                </a:solidFill>
                <a:uFillTx/>
              </a:rPr>
              <a:t>那么接着进行</a:t>
            </a:r>
            <a:r>
              <a:rPr lang="en-US" altLang="zh-CN">
                <a:solidFill>
                  <a:schemeClr val="bg1"/>
                </a:solidFill>
                <a:uFillTx/>
              </a:rPr>
              <a:t>patchVnode</a:t>
            </a:r>
            <a:r>
              <a:rPr lang="zh-CN" altLang="en-US">
                <a:solidFill>
                  <a:schemeClr val="bg1"/>
                </a:solidFill>
                <a:uFillTx/>
              </a:rPr>
              <a:t>比较，也说明oldEndVnode.el跑到了oldStartVnode.el的前边”因此把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oldEndVnode.el移动到oldStartVnode.el的前面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oldVnode</a:t>
            </a:r>
            <a:r>
              <a:rPr lang="zh-CN" altLang="en-US">
                <a:solidFill>
                  <a:schemeClr val="bg1"/>
                </a:solidFill>
                <a:uFillTx/>
              </a:rPr>
              <a:t>指针往前移，</a:t>
            </a:r>
            <a:r>
              <a:rPr lang="en-US" altLang="zh-CN">
                <a:solidFill>
                  <a:schemeClr val="bg1"/>
                </a:solidFill>
                <a:uFillTx/>
              </a:rPr>
              <a:t>newVnode</a:t>
            </a:r>
            <a:r>
              <a:rPr lang="zh-CN" altLang="en-US">
                <a:solidFill>
                  <a:schemeClr val="bg1"/>
                </a:solidFill>
                <a:uFillTx/>
              </a:rPr>
              <a:t>往后移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35" y="1734820"/>
            <a:ext cx="8096250" cy="48196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1150" y="236855"/>
            <a:ext cx="95491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两两对比之后还是不满足的情况下，该怎么办？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基于之前说的原则</a:t>
            </a:r>
            <a:r>
              <a:rPr lang="en-US" altLang="zh-CN">
                <a:solidFill>
                  <a:schemeClr val="bg1"/>
                </a:solidFill>
                <a:uFillTx/>
              </a:rPr>
              <a:t>3:</a:t>
            </a:r>
            <a:r>
              <a:rPr lang="zh-CN" altLang="en-US">
                <a:solidFill>
                  <a:schemeClr val="bg1"/>
                </a:solidFill>
                <a:uFillTx/>
              </a:rPr>
              <a:t>尽可能的复用现有节点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为了复用现在的新</a:t>
            </a:r>
            <a:r>
              <a:rPr lang="en-US" altLang="zh-CN">
                <a:solidFill>
                  <a:schemeClr val="bg1"/>
                </a:solidFill>
                <a:uFillTx/>
              </a:rPr>
              <a:t>vnode</a:t>
            </a:r>
            <a:r>
              <a:rPr lang="zh-CN" altLang="en-US">
                <a:solidFill>
                  <a:schemeClr val="bg1"/>
                </a:solidFill>
                <a:uFillTx/>
              </a:rPr>
              <a:t>节点，我们对还没有比较过的旧的</a:t>
            </a:r>
            <a:r>
              <a:rPr lang="en-US" altLang="zh-CN">
                <a:solidFill>
                  <a:schemeClr val="bg1"/>
                </a:solidFill>
                <a:uFillTx/>
              </a:rPr>
              <a:t>vnode</a:t>
            </a:r>
            <a:r>
              <a:rPr lang="zh-CN" altLang="en-US">
                <a:solidFill>
                  <a:schemeClr val="bg1"/>
                </a:solidFill>
                <a:uFillTx/>
              </a:rPr>
              <a:t>列表（</a:t>
            </a:r>
            <a:r>
              <a:rPr lang="en-US" altLang="zh-CN">
                <a:solidFill>
                  <a:schemeClr val="bg1"/>
                </a:solidFill>
                <a:uFillTx/>
              </a:rPr>
              <a:t>oldstart-oldend</a:t>
            </a:r>
            <a:r>
              <a:rPr lang="zh-CN" altLang="en-US">
                <a:solidFill>
                  <a:schemeClr val="bg1"/>
                </a:solidFill>
                <a:uFillTx/>
              </a:rPr>
              <a:t>直接的节点）建立一个</a:t>
            </a:r>
            <a:r>
              <a:rPr lang="en-US" altLang="zh-CN">
                <a:solidFill>
                  <a:schemeClr val="bg1"/>
                </a:solidFill>
                <a:uFillTx/>
              </a:rPr>
              <a:t>map</a:t>
            </a:r>
            <a:r>
              <a:rPr lang="zh-CN" altLang="en-US">
                <a:solidFill>
                  <a:schemeClr val="bg1"/>
                </a:solidFill>
                <a:uFillTx/>
              </a:rPr>
              <a:t>映射表，方便我们在新</a:t>
            </a:r>
            <a:r>
              <a:rPr lang="en-US" altLang="zh-CN">
                <a:solidFill>
                  <a:schemeClr val="bg1"/>
                </a:solidFill>
                <a:uFillTx/>
              </a:rPr>
              <a:t>vnode</a:t>
            </a:r>
            <a:r>
              <a:rPr lang="zh-CN" altLang="en-US">
                <a:solidFill>
                  <a:schemeClr val="bg1"/>
                </a:solidFill>
                <a:uFillTx/>
              </a:rPr>
              <a:t>节点（还没有对比过</a:t>
            </a:r>
            <a:r>
              <a:rPr lang="en-US" altLang="zh-CN">
                <a:solidFill>
                  <a:schemeClr val="bg1"/>
                </a:solidFill>
                <a:uFillTx/>
              </a:rPr>
              <a:t>newStart-newEnd</a:t>
            </a:r>
            <a:r>
              <a:rPr lang="zh-CN" altLang="en-US">
                <a:solidFill>
                  <a:schemeClr val="bg1"/>
                </a:solidFill>
                <a:uFillTx/>
              </a:rPr>
              <a:t>中间）里查找对应的可以复用的节点。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79095"/>
            <a:ext cx="7927340" cy="3427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90" y="4088130"/>
            <a:ext cx="7458075" cy="2286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69085" y="1183640"/>
            <a:ext cx="95364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1: </a:t>
            </a:r>
            <a:r>
              <a:rPr lang="zh-CN" altLang="en-US">
                <a:solidFill>
                  <a:schemeClr val="bg1"/>
                </a:solidFill>
                <a:uFillTx/>
              </a:rPr>
              <a:t>如果在</a:t>
            </a:r>
            <a:r>
              <a:rPr lang="en-US" altLang="zh-CN">
                <a:solidFill>
                  <a:schemeClr val="bg1"/>
                </a:solidFill>
                <a:uFillTx/>
              </a:rPr>
              <a:t>newstartvnode</a:t>
            </a:r>
            <a:r>
              <a:rPr lang="zh-CN" altLang="en-US">
                <a:solidFill>
                  <a:schemeClr val="bg1"/>
                </a:solidFill>
                <a:uFillTx/>
              </a:rPr>
              <a:t>里面没有在映射表里面找到值，或者是找到了值，但是进行sameVnode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的时候失败了，说明没有在新</a:t>
            </a:r>
            <a:r>
              <a:rPr lang="en-US" altLang="zh-CN">
                <a:solidFill>
                  <a:schemeClr val="bg1"/>
                </a:solidFill>
                <a:uFillTx/>
              </a:rPr>
              <a:t>vnode</a:t>
            </a:r>
            <a:r>
              <a:rPr lang="zh-CN" altLang="en-US">
                <a:solidFill>
                  <a:schemeClr val="bg1"/>
                </a:solidFill>
                <a:uFillTx/>
              </a:rPr>
              <a:t>找到可以复用的点，那么只能在</a:t>
            </a:r>
            <a:r>
              <a:rPr lang="en-US" altLang="zh-CN">
                <a:solidFill>
                  <a:schemeClr val="bg1"/>
                </a:solidFill>
                <a:uFillTx/>
              </a:rPr>
              <a:t>oldStartVnode.elm</a:t>
            </a:r>
            <a:r>
              <a:rPr lang="zh-CN" altLang="en-US">
                <a:solidFill>
                  <a:schemeClr val="bg1"/>
                </a:solidFill>
                <a:uFillTx/>
              </a:rPr>
              <a:t>的前边创建一个节点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newstartvnode.elm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。并且把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newVnode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指针往后移</a:t>
            </a:r>
            <a:endParaRPr lang="zh-CN" altLang="en-US">
              <a:solidFill>
                <a:schemeClr val="bg1"/>
              </a:solidFill>
              <a:uFillTx/>
              <a:sym typeface="+mn-ea"/>
            </a:endParaRPr>
          </a:p>
          <a:p>
            <a:endParaRPr lang="zh-CN" altLang="en-US">
              <a:solidFill>
                <a:schemeClr val="bg1"/>
              </a:solidFill>
              <a:uFillTx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2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：如果找到值并且匹配sameVnode成功，复用这个节点</a:t>
            </a:r>
            <a:endParaRPr lang="zh-CN" altLang="en-US">
              <a:solidFill>
                <a:schemeClr val="bg1"/>
              </a:solidFill>
              <a:uFillTx/>
              <a:sym typeface="+mn-ea"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比对</a:t>
            </a:r>
            <a:r>
              <a:rPr lang="en-US" altLang="zh-CN">
                <a:solidFill>
                  <a:schemeClr val="bg1"/>
                </a:solidFill>
                <a:uFillTx/>
              </a:rPr>
              <a:t>patchvnode,</a:t>
            </a:r>
            <a:r>
              <a:rPr lang="zh-CN" altLang="en-US">
                <a:solidFill>
                  <a:schemeClr val="bg1"/>
                </a:solidFill>
                <a:uFillTx/>
              </a:rPr>
              <a:t>直接把节点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复用对应找到 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elmtomove 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插入到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oldStartVnode.elm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前边，</a:t>
            </a:r>
            <a:endParaRPr lang="zh-CN" altLang="en-US">
              <a:solidFill>
                <a:schemeClr val="bg1"/>
              </a:solidFill>
              <a:uFillTx/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并且把 oldCh[idxInOld] = undefined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 设置为空，已经比对过这个值，避免重复比对，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newStartVnode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指针往后移动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309370"/>
            <a:ext cx="7200900" cy="42386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43685" y="851535"/>
            <a:ext cx="95364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uFillTx/>
              </a:rPr>
              <a:t>新旧指针往中间靠拢，循环过程结束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1: </a:t>
            </a:r>
            <a:r>
              <a:rPr lang="zh-CN" altLang="en-US">
                <a:solidFill>
                  <a:schemeClr val="bg1"/>
                </a:solidFill>
                <a:uFillTx/>
              </a:rPr>
              <a:t>oldStartIdx &gt; oldEndIdx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老节点比对完了，但是新节点还有节点，需要把新节点全部加进来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2: newStartIdx &gt; newEndIdx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 新节点</a:t>
            </a:r>
            <a:r>
              <a:rPr lang="zh-CN" altLang="en-US">
                <a:solidFill>
                  <a:schemeClr val="bg1"/>
                </a:solidFill>
                <a:uFillTx/>
              </a:rPr>
              <a:t>比</a:t>
            </a:r>
            <a:r>
              <a:rPr lang="en-US" altLang="zh-CN">
                <a:solidFill>
                  <a:schemeClr val="bg1"/>
                </a:solidFill>
                <a:uFillTx/>
              </a:rPr>
              <a:t>对完，但老节点还有多余的节点。需要删除掉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770" y="1285875"/>
            <a:ext cx="8505825" cy="42862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52220"/>
            <a:ext cx="6705600" cy="43529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henying0907 18"/>
          <p:cNvGrpSpPr/>
          <p:nvPr/>
        </p:nvGrpSpPr>
        <p:grpSpPr>
          <a:xfrm>
            <a:off x="4562232" y="975334"/>
            <a:ext cx="3024000" cy="72000"/>
            <a:chOff x="1672389" y="1937084"/>
            <a:chExt cx="6256424" cy="288758"/>
          </a:xfrm>
        </p:grpSpPr>
        <p:sp>
          <p:nvSpPr>
            <p:cNvPr id="13" name="矩形 12"/>
            <p:cNvSpPr/>
            <p:nvPr/>
          </p:nvSpPr>
          <p:spPr>
            <a:xfrm>
              <a:off x="1672389" y="1937084"/>
              <a:ext cx="1564106" cy="2887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236495" y="1937084"/>
              <a:ext cx="1564106" cy="288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800601" y="1937084"/>
              <a:ext cx="1564106" cy="288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364707" y="1937084"/>
              <a:ext cx="1564106" cy="288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39"/>
          <p:cNvSpPr txBox="1"/>
          <p:nvPr/>
        </p:nvSpPr>
        <p:spPr>
          <a:xfrm>
            <a:off x="4545391" y="549697"/>
            <a:ext cx="30698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方法论</a:t>
            </a:r>
            <a:endParaRPr lang="zh-CN" altLang="en-US" b="1" spc="160" dirty="0" smtClean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Tw Cen MT Condensed Extra Bold" panose="020B0803020202020204" pitchFamily="34" charset="0"/>
              <a:ea typeface="方正正大黑简体" panose="02000000000000000000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0" t="50512" r="6162" b="20507"/>
          <a:stretch>
            <a:fillRect/>
          </a:stretch>
        </p:blipFill>
        <p:spPr>
          <a:xfrm rot="20356348">
            <a:off x="10512206" y="5620704"/>
            <a:ext cx="1452380" cy="996541"/>
          </a:xfrm>
          <a:custGeom>
            <a:avLst/>
            <a:gdLst>
              <a:gd name="connsiteX0" fmla="*/ 1408837 w 1452380"/>
              <a:gd name="connsiteY0" fmla="*/ 0 h 996541"/>
              <a:gd name="connsiteX1" fmla="*/ 1452380 w 1452380"/>
              <a:gd name="connsiteY1" fmla="*/ 29029 h 996541"/>
              <a:gd name="connsiteX2" fmla="*/ 1379724 w 1452380"/>
              <a:gd name="connsiteY2" fmla="*/ 601196 h 996541"/>
              <a:gd name="connsiteX3" fmla="*/ 902714 w 1452380"/>
              <a:gd name="connsiteY3" fmla="*/ 977300 h 996541"/>
              <a:gd name="connsiteX4" fmla="*/ 656430 w 1452380"/>
              <a:gd name="connsiteY4" fmla="*/ 996541 h 996541"/>
              <a:gd name="connsiteX5" fmla="*/ 233020 w 1452380"/>
              <a:gd name="connsiteY5" fmla="*/ 748691 h 996541"/>
              <a:gd name="connsiteX6" fmla="*/ 10531 w 1452380"/>
              <a:gd name="connsiteY6" fmla="*/ 407542 h 996541"/>
              <a:gd name="connsiteX7" fmla="*/ 0 w 1452380"/>
              <a:gd name="connsiteY7" fmla="*/ 388910 h 996541"/>
              <a:gd name="connsiteX8" fmla="*/ 304800 w 1452380"/>
              <a:gd name="connsiteY8" fmla="*/ 243768 h 996541"/>
              <a:gd name="connsiteX9" fmla="*/ 725714 w 1452380"/>
              <a:gd name="connsiteY9" fmla="*/ 243768 h 996541"/>
              <a:gd name="connsiteX10" fmla="*/ 740228 w 1452380"/>
              <a:gd name="connsiteY10" fmla="*/ 200225 h 996541"/>
              <a:gd name="connsiteX11" fmla="*/ 754742 w 1452380"/>
              <a:gd name="connsiteY11" fmla="*/ 98625 h 996541"/>
              <a:gd name="connsiteX12" fmla="*/ 771071 w 1452380"/>
              <a:gd name="connsiteY12" fmla="*/ 50702 h 996541"/>
              <a:gd name="connsiteX13" fmla="*/ 777487 w 1452380"/>
              <a:gd name="connsiteY13" fmla="*/ 37882 h 996541"/>
              <a:gd name="connsiteX14" fmla="*/ 1220152 w 1452380"/>
              <a:gd name="connsiteY14" fmla="*/ 29029 h 996541"/>
              <a:gd name="connsiteX15" fmla="*/ 1263694 w 1452380"/>
              <a:gd name="connsiteY15" fmla="*/ 14515 h 996541"/>
              <a:gd name="connsiteX16" fmla="*/ 1408837 w 1452380"/>
              <a:gd name="connsiteY16" fmla="*/ 0 h 99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52380" h="996541">
                <a:moveTo>
                  <a:pt x="1408837" y="0"/>
                </a:moveTo>
                <a:lnTo>
                  <a:pt x="1452380" y="29029"/>
                </a:lnTo>
                <a:lnTo>
                  <a:pt x="1379724" y="601196"/>
                </a:lnTo>
                <a:lnTo>
                  <a:pt x="902714" y="977300"/>
                </a:lnTo>
                <a:lnTo>
                  <a:pt x="656430" y="996541"/>
                </a:lnTo>
                <a:lnTo>
                  <a:pt x="233020" y="748691"/>
                </a:lnTo>
                <a:lnTo>
                  <a:pt x="10531" y="407542"/>
                </a:lnTo>
                <a:lnTo>
                  <a:pt x="0" y="388910"/>
                </a:lnTo>
                <a:lnTo>
                  <a:pt x="304800" y="243768"/>
                </a:lnTo>
                <a:lnTo>
                  <a:pt x="725714" y="243768"/>
                </a:lnTo>
                <a:cubicBezTo>
                  <a:pt x="725714" y="243768"/>
                  <a:pt x="737228" y="215227"/>
                  <a:pt x="740228" y="200225"/>
                </a:cubicBezTo>
                <a:cubicBezTo>
                  <a:pt x="746937" y="166679"/>
                  <a:pt x="749904" y="132492"/>
                  <a:pt x="754742" y="98625"/>
                </a:cubicBezTo>
                <a:cubicBezTo>
                  <a:pt x="765421" y="66591"/>
                  <a:pt x="767339" y="59126"/>
                  <a:pt x="771071" y="50702"/>
                </a:cubicBezTo>
                <a:lnTo>
                  <a:pt x="777487" y="37882"/>
                </a:lnTo>
                <a:lnTo>
                  <a:pt x="1220152" y="29029"/>
                </a:lnTo>
                <a:cubicBezTo>
                  <a:pt x="1235440" y="28452"/>
                  <a:pt x="1248573" y="16841"/>
                  <a:pt x="1263694" y="14515"/>
                </a:cubicBezTo>
                <a:cubicBezTo>
                  <a:pt x="1311751" y="7121"/>
                  <a:pt x="1360456" y="4838"/>
                  <a:pt x="1408837" y="0"/>
                </a:cubicBez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3522345" y="4972050"/>
            <a:ext cx="4064000" cy="1089025"/>
            <a:chOff x="2445" y="6238"/>
            <a:chExt cx="6400" cy="1715"/>
          </a:xfrm>
        </p:grpSpPr>
        <p:sp>
          <p:nvSpPr>
            <p:cNvPr id="8" name="TextBox 6"/>
            <p:cNvSpPr txBox="1"/>
            <p:nvPr/>
          </p:nvSpPr>
          <p:spPr>
            <a:xfrm>
              <a:off x="2727" y="6238"/>
              <a:ext cx="1917" cy="130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p>
              <a:pPr algn="l"/>
              <a:r>
                <a:rPr lang="en-US" altLang="zh-CN" sz="5400" dirty="0">
                  <a:blipFill>
                    <a:blip r:embed="rId8"/>
                    <a:stretch>
                      <a:fillRect/>
                    </a:stretch>
                  </a:blipFill>
                  <a:latin typeface="Impact" panose="020B0806030902050204" pitchFamily="34" charset="0"/>
                  <a:ea typeface="微软雅黑"/>
                </a:rPr>
                <a:t>03</a:t>
              </a:r>
              <a:endParaRPr lang="zh-CN" altLang="en-US" sz="5400" dirty="0">
                <a:blipFill>
                  <a:blip r:embed="rId8"/>
                  <a:stretch>
                    <a:fillRect/>
                  </a:stretch>
                </a:blipFill>
                <a:latin typeface="微软雅黑"/>
                <a:ea typeface="微软雅黑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456" y="7357"/>
              <a:ext cx="1642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600" b="1" dirty="0">
                  <a:solidFill>
                    <a:schemeClr val="bg1"/>
                  </a:solidFill>
                </a:rPr>
                <a:t>TITLE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Freeform 334"/>
            <p:cNvSpPr>
              <a:spLocks noEditPoints="1"/>
            </p:cNvSpPr>
            <p:nvPr/>
          </p:nvSpPr>
          <p:spPr bwMode="auto">
            <a:xfrm rot="10800000">
              <a:off x="2445" y="7840"/>
              <a:ext cx="6400" cy="113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314" y="6490"/>
              <a:ext cx="417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What</a:t>
              </a:r>
              <a:endParaRPr lang="en-US" altLang="zh-CN" sz="3200" b="1" dirty="0">
                <a:solidFill>
                  <a:schemeClr val="bg1"/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557905" y="3382010"/>
            <a:ext cx="4064000" cy="1108075"/>
            <a:chOff x="10358" y="3794"/>
            <a:chExt cx="6400" cy="1745"/>
          </a:xfrm>
        </p:grpSpPr>
        <p:sp>
          <p:nvSpPr>
            <p:cNvPr id="9" name="TextBox 6"/>
            <p:cNvSpPr txBox="1"/>
            <p:nvPr/>
          </p:nvSpPr>
          <p:spPr>
            <a:xfrm>
              <a:off x="10591" y="3794"/>
              <a:ext cx="2121" cy="130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p>
              <a:pPr algn="l"/>
              <a:r>
                <a:rPr lang="en-US" altLang="zh-CN" sz="5400" dirty="0">
                  <a:blipFill>
                    <a:blip r:embed="rId9"/>
                    <a:stretch>
                      <a:fillRect/>
                    </a:stretch>
                  </a:blipFill>
                  <a:latin typeface="Impact" panose="020B0806030902050204" pitchFamily="34" charset="0"/>
                  <a:ea typeface="微软雅黑"/>
                </a:rPr>
                <a:t>02</a:t>
              </a:r>
              <a:endParaRPr lang="zh-CN" altLang="en-US" sz="5400" dirty="0">
                <a:blipFill>
                  <a:blip r:embed="rId9"/>
                  <a:stretch>
                    <a:fillRect/>
                  </a:stretch>
                </a:blipFill>
                <a:latin typeface="微软雅黑"/>
                <a:ea typeface="微软雅黑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0358" y="4894"/>
              <a:ext cx="1642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600" b="1" dirty="0">
                  <a:solidFill>
                    <a:schemeClr val="bg1"/>
                  </a:solidFill>
                </a:rPr>
                <a:t>TITLE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334"/>
            <p:cNvSpPr>
              <a:spLocks noEditPoints="1"/>
            </p:cNvSpPr>
            <p:nvPr/>
          </p:nvSpPr>
          <p:spPr bwMode="auto">
            <a:xfrm rot="10800000">
              <a:off x="10358" y="5426"/>
              <a:ext cx="6400" cy="113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298" y="4021"/>
              <a:ext cx="417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  <a:sym typeface="+mn-ea"/>
                </a:rPr>
                <a:t>How</a:t>
              </a:r>
              <a:endParaRPr lang="zh-CN" altLang="en-US" sz="3600" b="1" dirty="0">
                <a:solidFill>
                  <a:schemeClr val="bg1"/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557905" y="1736725"/>
            <a:ext cx="4064000" cy="1101090"/>
            <a:chOff x="2446" y="3794"/>
            <a:chExt cx="6400" cy="1734"/>
          </a:xfrm>
        </p:grpSpPr>
        <p:sp>
          <p:nvSpPr>
            <p:cNvPr id="34" name="TextBox 6"/>
            <p:cNvSpPr txBox="1"/>
            <p:nvPr/>
          </p:nvSpPr>
          <p:spPr>
            <a:xfrm>
              <a:off x="2727" y="3794"/>
              <a:ext cx="1419" cy="130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p>
              <a:pPr algn="l"/>
              <a:r>
                <a:rPr lang="en-US" altLang="zh-CN" sz="5400" dirty="0">
                  <a:blipFill>
                    <a:blip r:embed="rId10"/>
                    <a:stretch>
                      <a:fillRect/>
                    </a:stretch>
                  </a:blipFill>
                  <a:latin typeface="Impact" panose="020B0806030902050204" pitchFamily="34" charset="0"/>
                  <a:ea typeface="微软雅黑"/>
                </a:rPr>
                <a:t>01</a:t>
              </a:r>
              <a:endParaRPr lang="zh-CN" altLang="en-US" sz="5400" dirty="0">
                <a:blipFill>
                  <a:blip r:embed="rId10"/>
                  <a:stretch>
                    <a:fillRect/>
                  </a:stretch>
                </a:blipFill>
                <a:latin typeface="微软雅黑"/>
                <a:ea typeface="微软雅黑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446" y="4022"/>
              <a:ext cx="6400" cy="1506"/>
              <a:chOff x="2446" y="4022"/>
              <a:chExt cx="6400" cy="1506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457" y="4932"/>
                <a:ext cx="1642" cy="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dist"/>
                <a:r>
                  <a:rPr lang="en-US" altLang="zh-CN" sz="1600" b="1" dirty="0">
                    <a:solidFill>
                      <a:schemeClr val="bg1"/>
                    </a:solidFill>
                  </a:rPr>
                  <a:t>TITLE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reeform 334"/>
              <p:cNvSpPr>
                <a:spLocks noEditPoints="1"/>
              </p:cNvSpPr>
              <p:nvPr/>
            </p:nvSpPr>
            <p:spPr bwMode="auto">
              <a:xfrm rot="10800000">
                <a:off x="2446" y="5415"/>
                <a:ext cx="6400" cy="113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350"/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4314" y="4022"/>
                <a:ext cx="4174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600" b="1" dirty="0">
                    <a:solidFill>
                      <a:schemeClr val="bg1"/>
                    </a:solidFill>
                    <a:latin typeface="华康娃娃体W5(P)" panose="040B0500000000000000" pitchFamily="82" charset="-122"/>
                    <a:ea typeface="华康娃娃体W5(P)" panose="040B0500000000000000" pitchFamily="82" charset="-122"/>
                    <a:sym typeface="+mn-ea"/>
                  </a:rPr>
                  <a:t>Why</a:t>
                </a:r>
                <a:endParaRPr lang="en-US" altLang="zh-CN" sz="3600" b="1" dirty="0">
                  <a:solidFill>
                    <a:schemeClr val="bg1"/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4225" y="437515"/>
            <a:ext cx="108540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uFillTx/>
              </a:rPr>
              <a:t>下面举几个例子，画出diff完整的过程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示例</a:t>
            </a:r>
            <a:r>
              <a:rPr lang="en-US" altLang="zh-CN">
                <a:solidFill>
                  <a:schemeClr val="bg1"/>
                </a:solidFill>
                <a:uFillTx/>
              </a:rPr>
              <a:t>1: oldCh </a:t>
            </a:r>
            <a:r>
              <a:rPr lang="zh-CN" altLang="en-US">
                <a:solidFill>
                  <a:schemeClr val="bg1"/>
                </a:solidFill>
                <a:uFillTx/>
              </a:rPr>
              <a:t>类似 </a:t>
            </a:r>
            <a:r>
              <a:rPr lang="en-US" altLang="zh-CN">
                <a:solidFill>
                  <a:schemeClr val="bg1"/>
                </a:solidFill>
                <a:uFillTx/>
              </a:rPr>
              <a:t>1 2 3 4 5 newCh </a:t>
            </a:r>
            <a:r>
              <a:rPr lang="zh-CN" altLang="en-US">
                <a:solidFill>
                  <a:schemeClr val="bg1"/>
                </a:solidFill>
                <a:uFillTx/>
              </a:rPr>
              <a:t>类似这样 </a:t>
            </a:r>
            <a:r>
              <a:rPr lang="en-US" altLang="zh-CN">
                <a:solidFill>
                  <a:schemeClr val="bg1"/>
                </a:solidFill>
                <a:uFillTx/>
              </a:rPr>
              <a:t>1 2 5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1.1 </a:t>
            </a:r>
            <a:r>
              <a:rPr lang="zh-CN" altLang="en-US">
                <a:solidFill>
                  <a:schemeClr val="bg1"/>
                </a:solidFill>
                <a:uFillTx/>
              </a:rPr>
              <a:t>第一次比对头和头符合两两比较的第一种情况。往后移动，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" y="1889760"/>
            <a:ext cx="11649075" cy="40767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0090" y="245745"/>
            <a:ext cx="103555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1.2 </a:t>
            </a:r>
            <a:r>
              <a:rPr lang="zh-CN" altLang="en-US">
                <a:solidFill>
                  <a:schemeClr val="bg1"/>
                </a:solidFill>
                <a:uFillTx/>
              </a:rPr>
              <a:t>第二次比对头和头符合两两比较的第一种情况。往后移动，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" y="1913890"/>
            <a:ext cx="11473180" cy="43199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0090" y="245745"/>
            <a:ext cx="103555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1.3 </a:t>
            </a:r>
            <a:r>
              <a:rPr lang="zh-CN" altLang="en-US">
                <a:solidFill>
                  <a:schemeClr val="bg1"/>
                </a:solidFill>
                <a:uFillTx/>
              </a:rPr>
              <a:t>第三次比对尾和尾符合两两比较的第二种情况。尾部指针往前移动，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371600"/>
            <a:ext cx="11525250" cy="4114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0090" y="245745"/>
            <a:ext cx="103555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1.4 </a:t>
            </a:r>
            <a:r>
              <a:rPr lang="zh-CN" altLang="en-US">
                <a:solidFill>
                  <a:schemeClr val="bg1"/>
                </a:solidFill>
                <a:uFillTx/>
              </a:rPr>
              <a:t>第四次循环体结束，</a:t>
            </a:r>
            <a:r>
              <a:rPr lang="en-US" altLang="zh-CN">
                <a:solidFill>
                  <a:schemeClr val="bg1"/>
                </a:solidFill>
                <a:uFillTx/>
              </a:rPr>
              <a:t>newCh (end&lt;start,oldCh</a:t>
            </a:r>
            <a:r>
              <a:rPr lang="zh-CN" altLang="en-US">
                <a:solidFill>
                  <a:schemeClr val="bg1"/>
                </a:solidFill>
                <a:uFillTx/>
              </a:rPr>
              <a:t>元素多余进行移除</a:t>
            </a:r>
            <a:r>
              <a:rPr lang="en-US" altLang="zh-CN">
                <a:solidFill>
                  <a:schemeClr val="bg1"/>
                </a:solidFill>
                <a:uFillTx/>
              </a:rPr>
              <a:t>)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1582420"/>
            <a:ext cx="7924800" cy="45624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69290" y="163830"/>
            <a:ext cx="108540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示例</a:t>
            </a:r>
            <a:r>
              <a:rPr lang="en-US" altLang="zh-CN">
                <a:solidFill>
                  <a:schemeClr val="bg1"/>
                </a:solidFill>
                <a:uFillTx/>
              </a:rPr>
              <a:t>2: oldCh </a:t>
            </a:r>
            <a:r>
              <a:rPr lang="zh-CN" altLang="en-US">
                <a:solidFill>
                  <a:schemeClr val="bg1"/>
                </a:solidFill>
                <a:uFillTx/>
              </a:rPr>
              <a:t>类似 </a:t>
            </a:r>
            <a:r>
              <a:rPr lang="en-US" altLang="zh-CN">
                <a:solidFill>
                  <a:schemeClr val="bg1"/>
                </a:solidFill>
                <a:uFillTx/>
              </a:rPr>
              <a:t>1 2 3 4 5 newCh </a:t>
            </a:r>
            <a:r>
              <a:rPr lang="zh-CN" altLang="en-US">
                <a:solidFill>
                  <a:schemeClr val="bg1"/>
                </a:solidFill>
                <a:uFillTx/>
              </a:rPr>
              <a:t>类似这样 </a:t>
            </a:r>
            <a:r>
              <a:rPr lang="en-US" altLang="zh-CN">
                <a:solidFill>
                  <a:schemeClr val="bg1"/>
                </a:solidFill>
                <a:uFillTx/>
              </a:rPr>
              <a:t>5 2 6 1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2.1 </a:t>
            </a:r>
            <a:r>
              <a:rPr lang="zh-CN" altLang="en-US">
                <a:solidFill>
                  <a:schemeClr val="bg1"/>
                </a:solidFill>
                <a:uFillTx/>
              </a:rPr>
              <a:t>第一次比对头和尾符合两两比较的第三种情况。移动指针，把</a:t>
            </a:r>
            <a:r>
              <a:rPr lang="en-US" altLang="zh-CN">
                <a:solidFill>
                  <a:schemeClr val="bg1"/>
                </a:solidFill>
                <a:uFillTx/>
              </a:rPr>
              <a:t>start</a:t>
            </a:r>
            <a:r>
              <a:rPr lang="zh-CN" altLang="en-US">
                <a:solidFill>
                  <a:schemeClr val="bg1"/>
                </a:solidFill>
                <a:uFillTx/>
              </a:rPr>
              <a:t>移动到</a:t>
            </a:r>
            <a:r>
              <a:rPr lang="en-US" altLang="zh-CN">
                <a:solidFill>
                  <a:schemeClr val="bg1"/>
                </a:solidFill>
                <a:uFillTx/>
              </a:rPr>
              <a:t>end</a:t>
            </a:r>
            <a:r>
              <a:rPr lang="zh-CN" altLang="en-US">
                <a:solidFill>
                  <a:schemeClr val="bg1"/>
                </a:solidFill>
                <a:uFillTx/>
              </a:rPr>
              <a:t>的后边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362710"/>
            <a:ext cx="8526780" cy="54590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8675" y="156210"/>
            <a:ext cx="105352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2.2 </a:t>
            </a:r>
            <a:r>
              <a:rPr lang="zh-CN" altLang="en-US">
                <a:solidFill>
                  <a:schemeClr val="bg1"/>
                </a:solidFill>
                <a:uFillTx/>
              </a:rPr>
              <a:t>第二次比对尾和头符合两两比较的第四种情况</a:t>
            </a:r>
            <a:r>
              <a:rPr lang="en-US" altLang="zh-CN">
                <a:solidFill>
                  <a:schemeClr val="bg1"/>
                </a:solidFill>
                <a:uFillTx/>
              </a:rPr>
              <a:t>,</a:t>
            </a:r>
            <a:r>
              <a:rPr lang="zh-CN" altLang="en-US">
                <a:solidFill>
                  <a:schemeClr val="bg1"/>
                </a:solidFill>
                <a:uFillTx/>
              </a:rPr>
              <a:t>移动指针，把</a:t>
            </a:r>
            <a:r>
              <a:rPr lang="en-US" altLang="zh-CN">
                <a:solidFill>
                  <a:schemeClr val="bg1"/>
                </a:solidFill>
                <a:uFillTx/>
              </a:rPr>
              <a:t>end</a:t>
            </a:r>
            <a:r>
              <a:rPr lang="zh-CN" altLang="en-US">
                <a:solidFill>
                  <a:schemeClr val="bg1"/>
                </a:solidFill>
                <a:uFillTx/>
              </a:rPr>
              <a:t>移动到</a:t>
            </a:r>
            <a:r>
              <a:rPr lang="en-US" altLang="zh-CN">
                <a:solidFill>
                  <a:schemeClr val="bg1"/>
                </a:solidFill>
                <a:uFillTx/>
              </a:rPr>
              <a:t>start</a:t>
            </a:r>
            <a:r>
              <a:rPr lang="zh-CN" altLang="en-US">
                <a:solidFill>
                  <a:schemeClr val="bg1"/>
                </a:solidFill>
                <a:uFillTx/>
              </a:rPr>
              <a:t>前边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1078230"/>
            <a:ext cx="7924800" cy="53009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4225" y="220345"/>
            <a:ext cx="108540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2.3 </a:t>
            </a:r>
            <a:r>
              <a:rPr lang="zh-CN" altLang="en-US">
                <a:solidFill>
                  <a:schemeClr val="bg1"/>
                </a:solidFill>
                <a:uFillTx/>
              </a:rPr>
              <a:t>第三次比对头和头符合两两比较的第一种情况。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70" y="1142365"/>
            <a:ext cx="9696450" cy="51625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4225" y="220345"/>
            <a:ext cx="98348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2.4 </a:t>
            </a:r>
            <a:r>
              <a:rPr lang="zh-CN" altLang="en-US">
                <a:solidFill>
                  <a:schemeClr val="bg1"/>
                </a:solidFill>
                <a:uFillTx/>
              </a:rPr>
              <a:t>第三次比对不符合两两比较的情况。在旧的</a:t>
            </a:r>
            <a:r>
              <a:rPr lang="en-US" altLang="zh-CN">
                <a:solidFill>
                  <a:schemeClr val="bg1"/>
                </a:solidFill>
                <a:uFillTx/>
              </a:rPr>
              <a:t>start-end</a:t>
            </a:r>
            <a:r>
              <a:rPr lang="zh-CN" altLang="en-US">
                <a:solidFill>
                  <a:schemeClr val="bg1"/>
                </a:solidFill>
                <a:uFillTx/>
              </a:rPr>
              <a:t>建立映射，还是没有找到，把</a:t>
            </a:r>
            <a:r>
              <a:rPr lang="en-US" altLang="zh-CN">
                <a:solidFill>
                  <a:schemeClr val="bg1"/>
                </a:solidFill>
                <a:uFillTx/>
              </a:rPr>
              <a:t>newstart</a:t>
            </a:r>
            <a:r>
              <a:rPr lang="zh-CN" altLang="en-US">
                <a:solidFill>
                  <a:schemeClr val="bg1"/>
                </a:solidFill>
                <a:uFillTx/>
              </a:rPr>
              <a:t>插入到</a:t>
            </a:r>
            <a:r>
              <a:rPr lang="en-US" altLang="zh-CN">
                <a:solidFill>
                  <a:schemeClr val="bg1"/>
                </a:solidFill>
                <a:uFillTx/>
              </a:rPr>
              <a:t>start</a:t>
            </a:r>
            <a:r>
              <a:rPr lang="zh-CN" altLang="en-US">
                <a:solidFill>
                  <a:schemeClr val="bg1"/>
                </a:solidFill>
                <a:uFillTx/>
              </a:rPr>
              <a:t>前边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1082040"/>
            <a:ext cx="8416290" cy="56108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4225" y="220345"/>
            <a:ext cx="98348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2.5</a:t>
            </a:r>
            <a:r>
              <a:rPr lang="zh-CN" altLang="en-US">
                <a:solidFill>
                  <a:schemeClr val="bg1"/>
                </a:solidFill>
                <a:uFillTx/>
              </a:rPr>
              <a:t>，循环结束，</a:t>
            </a:r>
            <a:r>
              <a:rPr lang="en-US" altLang="zh-CN">
                <a:solidFill>
                  <a:schemeClr val="bg1"/>
                </a:solidFill>
                <a:uFillTx/>
              </a:rPr>
              <a:t>new(start&lt;end).</a:t>
            </a:r>
            <a:r>
              <a:rPr lang="zh-CN" altLang="en-US">
                <a:solidFill>
                  <a:schemeClr val="bg1"/>
                </a:solidFill>
                <a:uFillTx/>
              </a:rPr>
              <a:t>删除</a:t>
            </a:r>
            <a:r>
              <a:rPr lang="en-US" altLang="zh-CN">
                <a:solidFill>
                  <a:schemeClr val="bg1"/>
                </a:solidFill>
                <a:uFillTx/>
              </a:rPr>
              <a:t>old (start-end)</a:t>
            </a:r>
            <a:endParaRPr lang="en-US" altLang="zh-CN">
              <a:solidFill>
                <a:schemeClr val="bg1"/>
              </a:solidFill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95" y="865505"/>
            <a:ext cx="5475605" cy="55251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4225" y="220345"/>
            <a:ext cx="98348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之前遗留了一个问题，为什么需要二端比较，我们可以通过示例来理解下，以我们之前的示列</a:t>
            </a:r>
            <a:r>
              <a:rPr lang="en-US" altLang="zh-CN">
                <a:solidFill>
                  <a:schemeClr val="bg1"/>
                </a:solidFill>
                <a:uFillTx/>
              </a:rPr>
              <a:t>1</a:t>
            </a:r>
            <a:r>
              <a:rPr lang="zh-CN" altLang="en-US">
                <a:solidFill>
                  <a:schemeClr val="bg1"/>
                </a:solidFill>
                <a:uFillTx/>
              </a:rPr>
              <a:t>为准，类似的对比思路只是指针变成了一个，</a:t>
            </a:r>
            <a:r>
              <a:rPr lang="en-US" altLang="zh-CN">
                <a:solidFill>
                  <a:schemeClr val="bg1"/>
                </a:solidFill>
                <a:uFillTx/>
              </a:rPr>
              <a:t>3.1 </a:t>
            </a:r>
            <a:r>
              <a:rPr lang="zh-CN" altLang="en-US">
                <a:solidFill>
                  <a:schemeClr val="bg1"/>
                </a:solidFill>
                <a:uFillTx/>
              </a:rPr>
              <a:t>头和头 第一种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1308735"/>
            <a:ext cx="10086975" cy="54006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chenying0907 18"/>
          <p:cNvGrpSpPr/>
          <p:nvPr/>
        </p:nvGrpSpPr>
        <p:grpSpPr>
          <a:xfrm>
            <a:off x="4562232" y="975334"/>
            <a:ext cx="3024000" cy="72000"/>
            <a:chOff x="1672389" y="1937084"/>
            <a:chExt cx="6256424" cy="288758"/>
          </a:xfrm>
        </p:grpSpPr>
        <p:sp>
          <p:nvSpPr>
            <p:cNvPr id="44" name="矩形 43"/>
            <p:cNvSpPr/>
            <p:nvPr/>
          </p:nvSpPr>
          <p:spPr>
            <a:xfrm>
              <a:off x="1672389" y="1937084"/>
              <a:ext cx="1564106" cy="2887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3236495" y="1937084"/>
              <a:ext cx="1564106" cy="288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800601" y="1937084"/>
              <a:ext cx="1564106" cy="288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364707" y="1937084"/>
              <a:ext cx="1564106" cy="288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TextBox 39"/>
          <p:cNvSpPr txBox="1"/>
          <p:nvPr/>
        </p:nvSpPr>
        <p:spPr>
          <a:xfrm>
            <a:off x="4545391" y="549697"/>
            <a:ext cx="30698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6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Why</a:t>
            </a:r>
            <a:endParaRPr lang="en-US" altLang="zh-CN" b="1" spc="16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Tw Cen MT Condensed Extra Bold" panose="020B0803020202020204" pitchFamily="34" charset="0"/>
              <a:ea typeface="方正正大黑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3540" y="1699895"/>
            <a:ext cx="869315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  <a:uFillTx/>
              </a:rPr>
              <a:t>       </a:t>
            </a:r>
            <a:r>
              <a:rPr lang="zh-CN" altLang="en-US">
                <a:solidFill>
                  <a:schemeClr val="bg1"/>
                </a:solidFill>
                <a:uFillTx/>
              </a:rPr>
              <a:t>传统前端的编程方式是命令式的，直接操纵 DOM，告诉浏览器该怎么干。这样的问题就是，大量的代码被用于操作 DOM 元素，且代码可读性差，可维护性低。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	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      </a:t>
            </a:r>
            <a:r>
              <a:rPr lang="zh-CN" altLang="en-US">
                <a:solidFill>
                  <a:schemeClr val="bg1"/>
                </a:solidFill>
                <a:uFillTx/>
              </a:rPr>
              <a:t>前端性能优化的一个秘诀就是尽可能少地操作DOM,不仅仅是DOM相对较慢,更因为频繁变动DOM会造成浏览器的回流或者重回,这些都是性能的杀手,因此我们需要这一层抽象,在patch过程中尽可能地一次性将差异更新到DOM中,这样保证了DOM不会出现性能很差的情况.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       基于性能和可维护性的取舍，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虚拟</a:t>
            </a:r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dom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可以为</a:t>
            </a:r>
            <a:r>
              <a:rPr lang="en-US" altLang="zh-CN">
                <a:solidFill>
                  <a:schemeClr val="bg1"/>
                </a:solidFill>
                <a:uFillTx/>
              </a:rPr>
              <a:t>你掩盖底层的 DOM 操作，让你用更声明式的方式来描述你的目的，从而让你的代码更容易维护。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       </a:t>
            </a:r>
            <a:r>
              <a:rPr lang="zh-CN" altLang="en-US">
                <a:solidFill>
                  <a:schemeClr val="bg1"/>
                </a:solidFill>
                <a:uFillTx/>
              </a:rPr>
              <a:t>我们不仅可以通过函数式的 UI 编程方式来写我们的代码，因为有了虚拟 </a:t>
            </a:r>
            <a:r>
              <a:rPr lang="en-US" altLang="zh-CN">
                <a:solidFill>
                  <a:schemeClr val="bg1"/>
                </a:solidFill>
                <a:uFillTx/>
              </a:rPr>
              <a:t>dom</a:t>
            </a:r>
            <a:r>
              <a:rPr lang="zh-CN" altLang="en-US">
                <a:solidFill>
                  <a:schemeClr val="bg1"/>
                </a:solidFill>
                <a:uFillTx/>
              </a:rPr>
              <a:t>的抽象过程，我们也可以把这个</a:t>
            </a:r>
            <a:r>
              <a:rPr lang="en-US" altLang="zh-CN">
                <a:solidFill>
                  <a:schemeClr val="bg1"/>
                </a:solidFill>
                <a:uFillTx/>
              </a:rPr>
              <a:t>dom</a:t>
            </a:r>
            <a:r>
              <a:rPr lang="zh-CN" altLang="en-US">
                <a:solidFill>
                  <a:schemeClr val="bg1"/>
                </a:solidFill>
                <a:uFillTx/>
              </a:rPr>
              <a:t>映射实现到多端，如</a:t>
            </a:r>
            <a:r>
              <a:rPr lang="en-US" altLang="zh-CN">
                <a:solidFill>
                  <a:schemeClr val="bg1"/>
                </a:solidFill>
                <a:uFillTx/>
              </a:rPr>
              <a:t>react-native,weex</a:t>
            </a:r>
            <a:r>
              <a:rPr lang="zh-CN" altLang="en-US">
                <a:solidFill>
                  <a:schemeClr val="bg1"/>
                </a:solidFill>
                <a:uFillTx/>
              </a:rPr>
              <a:t>。以及</a:t>
            </a:r>
            <a:r>
              <a:rPr lang="en-US" altLang="zh-CN">
                <a:solidFill>
                  <a:schemeClr val="bg1"/>
                </a:solidFill>
                <a:uFillTx/>
              </a:rPr>
              <a:t>ssr</a:t>
            </a:r>
            <a:r>
              <a:rPr lang="zh-CN" altLang="en-US">
                <a:solidFill>
                  <a:schemeClr val="bg1"/>
                </a:solidFill>
                <a:uFillTx/>
              </a:rPr>
              <a:t>和同构渲染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4225" y="220345"/>
            <a:ext cx="98348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3.2 </a:t>
            </a:r>
            <a:r>
              <a:rPr lang="zh-CN" altLang="en-US">
                <a:solidFill>
                  <a:schemeClr val="bg1"/>
                </a:solidFill>
                <a:uFillTx/>
              </a:rPr>
              <a:t>头和头 第一种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5" y="1002665"/>
            <a:ext cx="9867900" cy="54673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4225" y="220345"/>
            <a:ext cx="98348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3.3 </a:t>
            </a:r>
            <a:r>
              <a:rPr lang="zh-CN" altLang="en-US">
                <a:solidFill>
                  <a:schemeClr val="bg1"/>
                </a:solidFill>
                <a:uFillTx/>
              </a:rPr>
              <a:t>不匹配，旧</a:t>
            </a:r>
            <a:r>
              <a:rPr lang="en-US" altLang="zh-CN">
                <a:solidFill>
                  <a:schemeClr val="bg1"/>
                </a:solidFill>
                <a:uFillTx/>
              </a:rPr>
              <a:t>old map</a:t>
            </a:r>
            <a:r>
              <a:rPr lang="zh-CN" altLang="en-US">
                <a:solidFill>
                  <a:schemeClr val="bg1"/>
                </a:solidFill>
                <a:uFillTx/>
              </a:rPr>
              <a:t>，找到一个匹配的移动到</a:t>
            </a:r>
            <a:r>
              <a:rPr lang="en-US" altLang="zh-CN">
                <a:solidFill>
                  <a:schemeClr val="bg1"/>
                </a:solidFill>
                <a:uFillTx/>
              </a:rPr>
              <a:t>old</a:t>
            </a:r>
            <a:endParaRPr lang="en-US" altLang="zh-CN">
              <a:solidFill>
                <a:schemeClr val="bg1"/>
              </a:solidFill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" y="865505"/>
            <a:ext cx="9287510" cy="58737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4225" y="220345"/>
            <a:ext cx="98348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3.4 newch</a:t>
            </a:r>
            <a:r>
              <a:rPr lang="zh-CN" altLang="en-US">
                <a:solidFill>
                  <a:schemeClr val="bg1"/>
                </a:solidFill>
                <a:uFillTx/>
              </a:rPr>
              <a:t>结束了，那么说明</a:t>
            </a:r>
            <a:r>
              <a:rPr lang="en-US" altLang="zh-CN">
                <a:solidFill>
                  <a:schemeClr val="bg1"/>
                </a:solidFill>
                <a:uFillTx/>
              </a:rPr>
              <a:t>oldCh</a:t>
            </a:r>
            <a:r>
              <a:rPr lang="zh-CN" altLang="en-US">
                <a:solidFill>
                  <a:schemeClr val="bg1"/>
                </a:solidFill>
                <a:uFillTx/>
              </a:rPr>
              <a:t>有多余，这个时候需要移除多余的元素，这里的移除跟之前的不一样， 之前的是移除</a:t>
            </a:r>
            <a:r>
              <a:rPr lang="en-US" altLang="zh-CN">
                <a:solidFill>
                  <a:schemeClr val="bg1"/>
                </a:solidFill>
                <a:uFillTx/>
              </a:rPr>
              <a:t>oldch(start-end),</a:t>
            </a:r>
            <a:r>
              <a:rPr lang="zh-CN" altLang="en-US">
                <a:solidFill>
                  <a:schemeClr val="bg1"/>
                </a:solidFill>
                <a:uFillTx/>
              </a:rPr>
              <a:t>现在是直接把真实</a:t>
            </a:r>
            <a:r>
              <a:rPr lang="en-US" altLang="zh-CN">
                <a:solidFill>
                  <a:schemeClr val="bg1"/>
                </a:solidFill>
                <a:uFillTx/>
              </a:rPr>
              <a:t>dom</a:t>
            </a:r>
            <a:r>
              <a:rPr lang="zh-CN" altLang="en-US">
                <a:solidFill>
                  <a:schemeClr val="bg1"/>
                </a:solidFill>
                <a:uFillTx/>
              </a:rPr>
              <a:t>的后面多余的元素移除掉，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1332865"/>
            <a:ext cx="6386830" cy="52431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8560" y="2280285"/>
            <a:ext cx="98348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可以看到的是对于示例</a:t>
            </a:r>
            <a:r>
              <a:rPr lang="en-US" altLang="zh-CN">
                <a:solidFill>
                  <a:schemeClr val="bg1"/>
                </a:solidFill>
                <a:uFillTx/>
              </a:rPr>
              <a:t>1</a:t>
            </a:r>
            <a:r>
              <a:rPr lang="zh-CN" altLang="en-US">
                <a:solidFill>
                  <a:schemeClr val="bg1"/>
                </a:solidFill>
                <a:uFillTx/>
              </a:rPr>
              <a:t>的变形示例</a:t>
            </a:r>
            <a:r>
              <a:rPr lang="en-US" altLang="zh-CN">
                <a:solidFill>
                  <a:schemeClr val="bg1"/>
                </a:solidFill>
                <a:uFillTx/>
              </a:rPr>
              <a:t>3</a:t>
            </a:r>
            <a:r>
              <a:rPr lang="zh-CN" altLang="en-US">
                <a:solidFill>
                  <a:schemeClr val="bg1"/>
                </a:solidFill>
                <a:uFillTx/>
              </a:rPr>
              <a:t>采用单向指针对比的情况下，需要额外再多移动下</a:t>
            </a:r>
            <a:r>
              <a:rPr lang="en-US" altLang="zh-CN">
                <a:solidFill>
                  <a:schemeClr val="bg1"/>
                </a:solidFill>
                <a:uFillTx/>
              </a:rPr>
              <a:t>dom,</a:t>
            </a:r>
            <a:r>
              <a:rPr lang="zh-CN" altLang="en-US">
                <a:solidFill>
                  <a:schemeClr val="bg1"/>
                </a:solidFill>
                <a:uFillTx/>
              </a:rPr>
              <a:t>具体的其他情况下，也可以直接画图体验一下，二端对比实际上可以减少 </a:t>
            </a:r>
            <a:r>
              <a:rPr lang="en-US" altLang="zh-CN">
                <a:solidFill>
                  <a:schemeClr val="bg1"/>
                </a:solidFill>
                <a:uFillTx/>
              </a:rPr>
              <a:t>dom</a:t>
            </a:r>
            <a:r>
              <a:rPr lang="zh-CN" altLang="en-US">
                <a:solidFill>
                  <a:schemeClr val="bg1"/>
                </a:solidFill>
                <a:uFillTx/>
              </a:rPr>
              <a:t>的实际操作次数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9"/>
          <p:cNvSpPr txBox="1"/>
          <p:nvPr/>
        </p:nvSpPr>
        <p:spPr>
          <a:xfrm>
            <a:off x="1792904" y="2664029"/>
            <a:ext cx="883078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000" b="1" spc="160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感谢欣赏</a:t>
            </a:r>
            <a:endParaRPr lang="zh-CN" altLang="en-US" sz="7000" b="1" spc="16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66105" y="3995679"/>
            <a:ext cx="8799604" cy="191127"/>
            <a:chOff x="2804139" y="4450981"/>
            <a:chExt cx="7078926" cy="223552"/>
          </a:xfrm>
        </p:grpSpPr>
        <p:sp>
          <p:nvSpPr>
            <p:cNvPr id="7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8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chenying0907 18"/>
          <p:cNvGrpSpPr/>
          <p:nvPr/>
        </p:nvGrpSpPr>
        <p:grpSpPr>
          <a:xfrm>
            <a:off x="4562232" y="975334"/>
            <a:ext cx="3024000" cy="72000"/>
            <a:chOff x="1672389" y="1937084"/>
            <a:chExt cx="6256424" cy="288758"/>
          </a:xfrm>
        </p:grpSpPr>
        <p:sp>
          <p:nvSpPr>
            <p:cNvPr id="44" name="矩形 43"/>
            <p:cNvSpPr/>
            <p:nvPr/>
          </p:nvSpPr>
          <p:spPr>
            <a:xfrm>
              <a:off x="1672389" y="1937084"/>
              <a:ext cx="1564106" cy="2887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3236495" y="1937084"/>
              <a:ext cx="1564106" cy="288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800601" y="1937084"/>
              <a:ext cx="1564106" cy="288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364707" y="1937084"/>
              <a:ext cx="1564106" cy="288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TextBox 39"/>
          <p:cNvSpPr txBox="1"/>
          <p:nvPr/>
        </p:nvSpPr>
        <p:spPr>
          <a:xfrm>
            <a:off x="4545391" y="549697"/>
            <a:ext cx="30698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6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how</a:t>
            </a:r>
            <a:endParaRPr lang="en-US" altLang="zh-CN" b="1" spc="16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Tw Cen MT Condensed Extra Bold" panose="020B0803020202020204" pitchFamily="34" charset="0"/>
              <a:ea typeface="方正正大黑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3450" y="1861185"/>
            <a:ext cx="875665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uFillTx/>
              </a:rPr>
              <a:t>如何实现一个虚拟</a:t>
            </a:r>
            <a:r>
              <a:rPr lang="en-US" altLang="zh-CN">
                <a:solidFill>
                  <a:schemeClr val="bg1"/>
                </a:solidFill>
                <a:uFillTx/>
              </a:rPr>
              <a:t>dom</a:t>
            </a:r>
            <a:r>
              <a:rPr lang="zh-CN" altLang="en-US">
                <a:solidFill>
                  <a:schemeClr val="bg1"/>
                </a:solidFill>
                <a:uFillTx/>
              </a:rPr>
              <a:t>？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1: compiler</a:t>
            </a:r>
            <a:r>
              <a:rPr lang="zh-CN" altLang="en-US">
                <a:solidFill>
                  <a:schemeClr val="bg1"/>
                </a:solidFill>
                <a:uFillTx/>
              </a:rPr>
              <a:t>编译过程：先把</a:t>
            </a:r>
            <a:r>
              <a:rPr lang="en-US" altLang="zh-CN">
                <a:solidFill>
                  <a:schemeClr val="bg1"/>
                </a:solidFill>
                <a:uFillTx/>
              </a:rPr>
              <a:t>template </a:t>
            </a:r>
            <a:r>
              <a:rPr lang="zh-CN" altLang="en-US">
                <a:solidFill>
                  <a:schemeClr val="bg1"/>
                </a:solidFill>
                <a:uFillTx/>
              </a:rPr>
              <a:t>通过正则转换成</a:t>
            </a:r>
            <a:r>
              <a:rPr lang="en-US" altLang="zh-CN">
                <a:solidFill>
                  <a:schemeClr val="bg1"/>
                </a:solidFill>
                <a:uFillTx/>
              </a:rPr>
              <a:t>ast</a:t>
            </a:r>
            <a:r>
              <a:rPr lang="zh-CN" altLang="en-US">
                <a:solidFill>
                  <a:schemeClr val="bg1"/>
                </a:solidFill>
                <a:uFillTx/>
              </a:rPr>
              <a:t>，进行</a:t>
            </a:r>
            <a:r>
              <a:rPr lang="en-US" altLang="zh-CN">
                <a:solidFill>
                  <a:schemeClr val="bg1"/>
                </a:solidFill>
                <a:uFillTx/>
              </a:rPr>
              <a:t>opt</a:t>
            </a:r>
            <a:r>
              <a:rPr lang="zh-CN" altLang="en-US">
                <a:solidFill>
                  <a:schemeClr val="bg1"/>
                </a:solidFill>
                <a:uFillTx/>
              </a:rPr>
              <a:t>imize，最后generate生成一个</a:t>
            </a:r>
            <a:r>
              <a:rPr lang="en-US" altLang="zh-CN">
                <a:solidFill>
                  <a:schemeClr val="bg1"/>
                </a:solidFill>
                <a:uFillTx/>
              </a:rPr>
              <a:t>render</a:t>
            </a:r>
            <a:r>
              <a:rPr lang="zh-CN" altLang="en-US">
                <a:solidFill>
                  <a:schemeClr val="bg1"/>
                </a:solidFill>
                <a:uFillTx/>
              </a:rPr>
              <a:t>字符串。（</a:t>
            </a:r>
            <a:r>
              <a:rPr lang="en-US" altLang="zh-CN">
                <a:solidFill>
                  <a:schemeClr val="bg1"/>
                </a:solidFill>
                <a:uFillTx/>
              </a:rPr>
              <a:t>jsx</a:t>
            </a:r>
            <a:r>
              <a:rPr lang="zh-CN" altLang="en-US">
                <a:solidFill>
                  <a:schemeClr val="bg1"/>
                </a:solidFill>
                <a:uFillTx/>
              </a:rPr>
              <a:t>是通过</a:t>
            </a:r>
            <a:r>
              <a:rPr lang="en-US" altLang="zh-CN">
                <a:solidFill>
                  <a:schemeClr val="bg1"/>
                </a:solidFill>
                <a:uFillTx/>
              </a:rPr>
              <a:t>babel</a:t>
            </a:r>
            <a:r>
              <a:rPr lang="zh-CN" altLang="en-US">
                <a:solidFill>
                  <a:schemeClr val="bg1"/>
                </a:solidFill>
                <a:uFillTx/>
              </a:rPr>
              <a:t>转换成</a:t>
            </a:r>
            <a:r>
              <a:rPr lang="en-US" altLang="zh-CN">
                <a:solidFill>
                  <a:schemeClr val="bg1"/>
                </a:solidFill>
                <a:uFillTx/>
              </a:rPr>
              <a:t>render</a:t>
            </a:r>
            <a:r>
              <a:rPr lang="zh-CN" altLang="en-US">
                <a:solidFill>
                  <a:schemeClr val="bg1"/>
                </a:solidFill>
                <a:uFillTx/>
              </a:rPr>
              <a:t>字符串）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2:render</a:t>
            </a:r>
            <a:r>
              <a:rPr lang="zh-CN" altLang="en-US">
                <a:solidFill>
                  <a:schemeClr val="bg1"/>
                </a:solidFill>
                <a:uFillTx/>
              </a:rPr>
              <a:t>字符串生成一个虚拟 </a:t>
            </a:r>
            <a:r>
              <a:rPr lang="en-US" altLang="zh-CN">
                <a:solidFill>
                  <a:schemeClr val="bg1"/>
                </a:solidFill>
                <a:uFillTx/>
              </a:rPr>
              <a:t>dom </a:t>
            </a:r>
            <a:r>
              <a:rPr lang="zh-CN" altLang="en-US">
                <a:solidFill>
                  <a:schemeClr val="bg1"/>
                </a:solidFill>
                <a:uFillTx/>
              </a:rPr>
              <a:t>对象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3: </a:t>
            </a:r>
            <a:r>
              <a:rPr lang="zh-CN" altLang="en-US">
                <a:solidFill>
                  <a:schemeClr val="bg1"/>
                </a:solidFill>
                <a:uFillTx/>
              </a:rPr>
              <a:t>数据操作，其他</a:t>
            </a:r>
            <a:r>
              <a:rPr lang="en-US" altLang="zh-CN">
                <a:solidFill>
                  <a:schemeClr val="bg1"/>
                </a:solidFill>
                <a:uFillTx/>
              </a:rPr>
              <a:t>dom</a:t>
            </a:r>
            <a:r>
              <a:rPr lang="zh-CN" altLang="en-US">
                <a:solidFill>
                  <a:schemeClr val="bg1"/>
                </a:solidFill>
                <a:uFillTx/>
              </a:rPr>
              <a:t>事件会重新生成一个新的虚拟</a:t>
            </a:r>
            <a:r>
              <a:rPr lang="en-US" altLang="zh-CN">
                <a:solidFill>
                  <a:schemeClr val="bg1"/>
                </a:solidFill>
                <a:uFillTx/>
              </a:rPr>
              <a:t>dom</a:t>
            </a:r>
            <a:r>
              <a:rPr lang="zh-CN" altLang="en-US">
                <a:solidFill>
                  <a:schemeClr val="bg1"/>
                </a:solidFill>
                <a:uFillTx/>
              </a:rPr>
              <a:t>对象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4: </a:t>
            </a:r>
            <a:r>
              <a:rPr lang="zh-CN" altLang="en-US">
                <a:solidFill>
                  <a:schemeClr val="bg1"/>
                </a:solidFill>
                <a:uFillTx/>
              </a:rPr>
              <a:t>比较新旧虚拟</a:t>
            </a:r>
            <a:r>
              <a:rPr lang="en-US" altLang="zh-CN">
                <a:solidFill>
                  <a:schemeClr val="bg1"/>
                </a:solidFill>
                <a:uFillTx/>
              </a:rPr>
              <a:t>dom</a:t>
            </a:r>
            <a:r>
              <a:rPr lang="zh-CN" altLang="en-US">
                <a:solidFill>
                  <a:schemeClr val="bg1"/>
                </a:solidFill>
                <a:uFillTx/>
              </a:rPr>
              <a:t>二者不同，（</a:t>
            </a:r>
            <a:r>
              <a:rPr lang="en-US" altLang="zh-CN">
                <a:solidFill>
                  <a:schemeClr val="bg1"/>
                </a:solidFill>
                <a:uFillTx/>
              </a:rPr>
              <a:t>diff</a:t>
            </a:r>
            <a:r>
              <a:rPr lang="zh-CN" altLang="en-US">
                <a:solidFill>
                  <a:schemeClr val="bg1"/>
                </a:solidFill>
                <a:uFillTx/>
              </a:rPr>
              <a:t>算法）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5: </a:t>
            </a:r>
            <a:r>
              <a:rPr lang="zh-CN" altLang="en-US">
                <a:solidFill>
                  <a:schemeClr val="bg1"/>
                </a:solidFill>
                <a:uFillTx/>
              </a:rPr>
              <a:t>把最小化的差异应用到真正的</a:t>
            </a:r>
            <a:r>
              <a:rPr lang="en-US" altLang="zh-CN">
                <a:solidFill>
                  <a:schemeClr val="bg1"/>
                </a:solidFill>
                <a:uFillTx/>
              </a:rPr>
              <a:t>dom</a:t>
            </a:r>
            <a:r>
              <a:rPr lang="zh-CN" altLang="en-US">
                <a:solidFill>
                  <a:schemeClr val="bg1"/>
                </a:solidFill>
                <a:uFillTx/>
              </a:rPr>
              <a:t>树上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生成虚拟</a:t>
            </a:r>
            <a:r>
              <a:rPr lang="en-US" altLang="zh-CN">
                <a:solidFill>
                  <a:schemeClr val="bg1"/>
                </a:solidFill>
                <a:uFillTx/>
              </a:rPr>
              <a:t>dom</a:t>
            </a:r>
            <a:r>
              <a:rPr lang="zh-CN" altLang="en-US">
                <a:solidFill>
                  <a:schemeClr val="bg1"/>
                </a:solidFill>
                <a:uFillTx/>
              </a:rPr>
              <a:t>不是我们这节课的重点，重点是</a:t>
            </a:r>
            <a:r>
              <a:rPr lang="en-US" altLang="zh-CN">
                <a:solidFill>
                  <a:schemeClr val="bg1"/>
                </a:solidFill>
                <a:uFillTx/>
              </a:rPr>
              <a:t>diff </a:t>
            </a:r>
            <a:r>
              <a:rPr lang="zh-CN" altLang="en-US">
                <a:solidFill>
                  <a:schemeClr val="bg1"/>
                </a:solidFill>
                <a:uFillTx/>
              </a:rPr>
              <a:t>算法，因此编译过程的处理略过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chenying0907 18"/>
          <p:cNvGrpSpPr/>
          <p:nvPr/>
        </p:nvGrpSpPr>
        <p:grpSpPr>
          <a:xfrm>
            <a:off x="4562232" y="975334"/>
            <a:ext cx="3024000" cy="72000"/>
            <a:chOff x="1672389" y="1937084"/>
            <a:chExt cx="6256424" cy="288758"/>
          </a:xfrm>
        </p:grpSpPr>
        <p:sp>
          <p:nvSpPr>
            <p:cNvPr id="44" name="矩形 43"/>
            <p:cNvSpPr/>
            <p:nvPr/>
          </p:nvSpPr>
          <p:spPr>
            <a:xfrm>
              <a:off x="1672389" y="1937084"/>
              <a:ext cx="1564106" cy="2887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3236495" y="1937084"/>
              <a:ext cx="1564106" cy="288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800601" y="1937084"/>
              <a:ext cx="1564106" cy="288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364707" y="1937084"/>
              <a:ext cx="1564106" cy="288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TextBox 39"/>
          <p:cNvSpPr txBox="1"/>
          <p:nvPr/>
        </p:nvSpPr>
        <p:spPr>
          <a:xfrm>
            <a:off x="4545391" y="549697"/>
            <a:ext cx="30698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6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What</a:t>
            </a:r>
            <a:endParaRPr lang="en-US" altLang="zh-CN" b="1" spc="16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Tw Cen MT Condensed Extra Bold" panose="020B0803020202020204" pitchFamily="34" charset="0"/>
              <a:ea typeface="方正正大黑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1590" y="1963420"/>
            <a:ext cx="1000442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通过简单了解为什么要使用虚拟</a:t>
            </a:r>
            <a:r>
              <a:rPr lang="en-US" altLang="zh-CN">
                <a:solidFill>
                  <a:schemeClr val="bg1"/>
                </a:solidFill>
              </a:rPr>
              <a:t>dom,</a:t>
            </a:r>
            <a:r>
              <a:rPr lang="zh-CN" altLang="en-US">
                <a:solidFill>
                  <a:schemeClr val="bg1"/>
                </a:solidFill>
              </a:rPr>
              <a:t>以及如何实现虚拟</a:t>
            </a:r>
            <a:r>
              <a:rPr lang="en-US" altLang="zh-CN">
                <a:solidFill>
                  <a:schemeClr val="bg1"/>
                </a:solidFill>
              </a:rPr>
              <a:t>dom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得出以下总结：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vdom 是虚拟 DOM（Virtual DOM）的简称，指的是用 JS 模拟的 DOM 结构，将 DOM 变化的对比放在 JS 层来做。换句话说，vdom 就是 JS 对象。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补充：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虚拟</a:t>
            </a:r>
            <a:r>
              <a:rPr lang="en-US" altLang="zh-CN">
                <a:solidFill>
                  <a:schemeClr val="bg1"/>
                </a:solidFill>
              </a:rPr>
              <a:t>dom</a:t>
            </a:r>
            <a:r>
              <a:rPr lang="zh-CN" altLang="en-US">
                <a:solidFill>
                  <a:schemeClr val="bg1"/>
                </a:solidFill>
              </a:rPr>
              <a:t>并不一定</a:t>
            </a:r>
            <a:r>
              <a:rPr lang="en-US" altLang="zh-CN">
                <a:solidFill>
                  <a:schemeClr val="bg1"/>
                </a:solidFill>
              </a:rPr>
              <a:t>比原生操作 DOM 快</a:t>
            </a:r>
            <a:r>
              <a:rPr lang="zh-CN" altLang="en-US">
                <a:solidFill>
                  <a:schemeClr val="bg1"/>
                </a:solidFill>
              </a:rPr>
              <a:t>，在一个大型列表所有数据都变了的情况下，直接操作</a:t>
            </a:r>
            <a:r>
              <a:rPr lang="en-US" altLang="zh-CN">
                <a:solidFill>
                  <a:schemeClr val="bg1"/>
                </a:solidFill>
              </a:rPr>
              <a:t>innerHtml</a:t>
            </a:r>
            <a:r>
              <a:rPr lang="zh-CN" altLang="en-US">
                <a:solidFill>
                  <a:schemeClr val="bg1"/>
                </a:solidFill>
              </a:rPr>
              <a:t>反而更快，因为本质上虚拟</a:t>
            </a:r>
            <a:r>
              <a:rPr lang="en-US" altLang="zh-CN">
                <a:solidFill>
                  <a:schemeClr val="bg1"/>
                </a:solidFill>
              </a:rPr>
              <a:t>dom</a:t>
            </a:r>
            <a:r>
              <a:rPr lang="zh-CN" altLang="en-US">
                <a:solidFill>
                  <a:schemeClr val="bg1"/>
                </a:solidFill>
              </a:rPr>
              <a:t>最后还是要映射到真实的</a:t>
            </a:r>
            <a:r>
              <a:rPr lang="en-US" altLang="zh-CN">
                <a:solidFill>
                  <a:schemeClr val="bg1"/>
                </a:solidFill>
              </a:rPr>
              <a:t>dom</a:t>
            </a:r>
            <a:r>
              <a:rPr lang="zh-CN" altLang="en-US">
                <a:solidFill>
                  <a:schemeClr val="bg1"/>
                </a:solidFill>
              </a:rPr>
              <a:t>操作。虚拟</a:t>
            </a:r>
            <a:r>
              <a:rPr lang="en-US" altLang="zh-CN">
                <a:solidFill>
                  <a:schemeClr val="bg1"/>
                </a:solidFill>
              </a:rPr>
              <a:t>dom</a:t>
            </a:r>
            <a:r>
              <a:rPr lang="zh-CN" altLang="en-US">
                <a:solidFill>
                  <a:schemeClr val="bg1"/>
                </a:solidFill>
              </a:rPr>
              <a:t>是在现有的情况下，基于可维护性的考虑，在你不需要手动优化的情况下，给你提供一个过的去的性能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chenying0907 18"/>
          <p:cNvGrpSpPr/>
          <p:nvPr/>
        </p:nvGrpSpPr>
        <p:grpSpPr>
          <a:xfrm>
            <a:off x="4548897" y="988034"/>
            <a:ext cx="3024000" cy="72000"/>
            <a:chOff x="1672389" y="1937084"/>
            <a:chExt cx="6256424" cy="288758"/>
          </a:xfrm>
        </p:grpSpPr>
        <p:sp>
          <p:nvSpPr>
            <p:cNvPr id="44" name="矩形 43"/>
            <p:cNvSpPr/>
            <p:nvPr/>
          </p:nvSpPr>
          <p:spPr>
            <a:xfrm>
              <a:off x="1672389" y="1937084"/>
              <a:ext cx="1564106" cy="2887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3236495" y="1937084"/>
              <a:ext cx="1564106" cy="288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800601" y="1937084"/>
              <a:ext cx="1564106" cy="2887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364707" y="1937084"/>
              <a:ext cx="1564106" cy="2887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TextBox 39"/>
          <p:cNvSpPr txBox="1"/>
          <p:nvPr/>
        </p:nvSpPr>
        <p:spPr>
          <a:xfrm>
            <a:off x="4532056" y="562397"/>
            <a:ext cx="30698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6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vdom</a:t>
            </a:r>
            <a:r>
              <a:rPr lang="zh-CN" altLang="en-US" b="1" spc="16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w Cen MT Condensed Extra Bold" panose="020B0803020202020204" pitchFamily="34" charset="0"/>
                <a:ea typeface="方正正大黑简体" panose="02000000000000000000" pitchFamily="2" charset="-122"/>
              </a:rPr>
              <a:t>结构</a:t>
            </a:r>
            <a:endParaRPr lang="zh-CN" altLang="en-US" b="1" spc="16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Tw Cen MT Condensed Extra Bold" panose="020B0803020202020204" pitchFamily="34" charset="0"/>
              <a:ea typeface="方正正大黑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1050" y="1720215"/>
            <a:ext cx="8955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uFillTx/>
              </a:rPr>
              <a:t>vue: VNode</a:t>
            </a:r>
            <a:r>
              <a:rPr lang="zh-CN" altLang="en-US">
                <a:solidFill>
                  <a:schemeClr val="bg1"/>
                </a:solidFill>
                <a:uFillTx/>
              </a:rPr>
              <a:t>类有很多属性，为了便于了解，因此只简单的抽象了以下的属性，了解以下属性有助于后续</a:t>
            </a:r>
            <a:r>
              <a:rPr lang="en-US" altLang="zh-CN">
                <a:solidFill>
                  <a:schemeClr val="bg1"/>
                </a:solidFill>
                <a:uFillTx/>
              </a:rPr>
              <a:t>diff</a:t>
            </a:r>
            <a:r>
              <a:rPr lang="zh-CN" altLang="en-US">
                <a:solidFill>
                  <a:schemeClr val="bg1"/>
                </a:solidFill>
                <a:uFillTx/>
              </a:rPr>
              <a:t>比较的分析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404495"/>
            <a:ext cx="6553200" cy="60483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4441</Words>
  <Application>WPS 演示</Application>
  <PresentationFormat>宽屏</PresentationFormat>
  <Paragraphs>276</Paragraphs>
  <Slides>54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82" baseType="lpstr">
      <vt:lpstr>Arial</vt:lpstr>
      <vt:lpstr>方正书宋_GBK</vt:lpstr>
      <vt:lpstr>Wingdings</vt:lpstr>
      <vt:lpstr>方正正大黑简体</vt:lpstr>
      <vt:lpstr>冬青黑体简体中文</vt:lpstr>
      <vt:lpstr>微软雅黑</vt:lpstr>
      <vt:lpstr>汉仪旗黑KW</vt:lpstr>
      <vt:lpstr>Impact</vt:lpstr>
      <vt:lpstr>微软雅黑</vt:lpstr>
      <vt:lpstr>华康娃娃体W5(P)</vt:lpstr>
      <vt:lpstr>苹方-简</vt:lpstr>
      <vt:lpstr>Tw Cen MT Condensed Extra Bold</vt:lpstr>
      <vt:lpstr>方正喵呜体</vt:lpstr>
      <vt:lpstr>Calibri</vt:lpstr>
      <vt:lpstr>幼圆</vt:lpstr>
      <vt:lpstr>方正静蕾简体</vt:lpstr>
      <vt:lpstr>Open Sans</vt:lpstr>
      <vt:lpstr>Aharoni</vt:lpstr>
      <vt:lpstr>Helvetica Neue</vt:lpstr>
      <vt:lpstr>宋体</vt:lpstr>
      <vt:lpstr>Arial Unicode MS</vt:lpstr>
      <vt:lpstr>汉仪书宋二KW</vt:lpstr>
      <vt:lpstr>华文宋体</vt:lpstr>
      <vt:lpstr>宋体-简</vt:lpstr>
      <vt:lpstr>Calibri Light</vt:lpstr>
      <vt:lpstr>等线</vt:lpstr>
      <vt:lpstr>汉仪中等线KW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CaiWu1</dc:creator>
  <cp:lastModifiedBy>yen</cp:lastModifiedBy>
  <cp:revision>69</cp:revision>
  <dcterms:created xsi:type="dcterms:W3CDTF">2020-01-16T07:15:51Z</dcterms:created>
  <dcterms:modified xsi:type="dcterms:W3CDTF">2020-01-16T07:15:51Z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2052-1.9.1.2994</vt:lpwstr>
  </property>
</Properties>
</file>